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1BBB-FB93-4721-A093-104A00C876C9}" type="datetimeFigureOut">
              <a:rPr lang="ru-RU" smtClean="0"/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EF32F-246E-4B16-8088-2A573D8614A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EF32F-246E-4B16-8088-2A573D8614A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975104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4400" dirty="0" smtClean="0"/>
              <a:t>Проектная деятельность </a:t>
            </a:r>
            <a:br>
              <a:rPr lang="ru-RU" sz="4400" dirty="0" smtClean="0"/>
            </a:br>
            <a:r>
              <a:rPr lang="ru-RU" dirty="0" smtClean="0"/>
              <a:t>       10 класса «В»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56176" y="602128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2013-2014</a:t>
            </a:r>
            <a:endParaRPr lang="ru-RU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914400"/>
          </a:xfrm>
        </p:spPr>
        <p:txBody>
          <a:bodyPr/>
          <a:lstStyle/>
          <a:p>
            <a:r>
              <a:rPr lang="ru-RU" dirty="0" smtClean="0"/>
              <a:t>      Наши проекты: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7772400" cy="4572000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    «Мониторинг указательных баннеров муниципального района Аэропорт»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Абросимова Кристина, Токарева Анастасия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2050" name="Picture 2" descr="http://cs617722.vk.me/v617722429/66bf/9jB-3HS_VW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96952"/>
            <a:ext cx="3169789" cy="3154045"/>
          </a:xfrm>
          <a:prstGeom prst="rect">
            <a:avLst/>
          </a:prstGeom>
          <a:noFill/>
        </p:spPr>
      </p:pic>
      <p:pic>
        <p:nvPicPr>
          <p:cNvPr id="2052" name="Picture 4" descr="http://cs617722.vk.me/v617722429/66b8/UjHrC0iW7X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4845"/>
            <a:ext cx="2664296" cy="443315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ru-RU" dirty="0" smtClean="0"/>
              <a:t>      «Мосты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7704856" cy="115212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Махмудов  </a:t>
            </a:r>
            <a:r>
              <a:rPr lang="ru-RU" dirty="0" err="1" smtClean="0"/>
              <a:t>Арби</a:t>
            </a:r>
            <a:r>
              <a:rPr lang="ru-RU" dirty="0" smtClean="0"/>
              <a:t>, Махмудов </a:t>
            </a:r>
            <a:r>
              <a:rPr lang="ru-RU" dirty="0" err="1" smtClean="0"/>
              <a:t>Анзор</a:t>
            </a:r>
            <a:r>
              <a:rPr lang="ru-RU" dirty="0" smtClean="0"/>
              <a:t>, Когане Алина,  Демьянова Юлия, </a:t>
            </a:r>
            <a:r>
              <a:rPr lang="ru-RU" dirty="0" err="1" smtClean="0"/>
              <a:t>Темнов</a:t>
            </a:r>
            <a:r>
              <a:rPr lang="ru-RU" dirty="0" smtClean="0"/>
              <a:t> Никита, Чайкин Глеб </a:t>
            </a:r>
          </a:p>
          <a:p>
            <a:endParaRPr lang="ru-RU" dirty="0"/>
          </a:p>
        </p:txBody>
      </p:sp>
      <p:pic>
        <p:nvPicPr>
          <p:cNvPr id="1026" name="Picture 2" descr="http://cs319325.vk.me/v319325173/b3d4/z8-uiwjnQ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68960"/>
            <a:ext cx="2736304" cy="2736305"/>
          </a:xfrm>
          <a:prstGeom prst="rect">
            <a:avLst/>
          </a:prstGeom>
          <a:noFill/>
        </p:spPr>
      </p:pic>
      <p:pic>
        <p:nvPicPr>
          <p:cNvPr id="1028" name="Picture 4" descr="http://cs416129.vk.me/v416129237/68d5/xrGJnCZjd8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420888"/>
            <a:ext cx="2664296" cy="2664297"/>
          </a:xfrm>
          <a:prstGeom prst="rect">
            <a:avLst/>
          </a:prstGeom>
          <a:noFill/>
        </p:spPr>
      </p:pic>
      <p:pic>
        <p:nvPicPr>
          <p:cNvPr id="1030" name="Picture 6" descr="http://cs617722.vk.me/v617722429/66f4/baSVBtNauc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996952"/>
            <a:ext cx="2304256" cy="2923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772400" cy="914400"/>
          </a:xfrm>
        </p:spPr>
        <p:txBody>
          <a:bodyPr/>
          <a:lstStyle/>
          <a:p>
            <a:r>
              <a:rPr lang="ru-RU" dirty="0" smtClean="0"/>
              <a:t>«Рациональный потребитель»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124744"/>
            <a:ext cx="7546032" cy="12133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Донцу Яна, </a:t>
            </a:r>
            <a:r>
              <a:rPr lang="ru-RU" dirty="0" err="1" smtClean="0"/>
              <a:t>Орленко</a:t>
            </a:r>
            <a:r>
              <a:rPr lang="ru-RU" dirty="0" smtClean="0"/>
              <a:t> Анастасия, </a:t>
            </a:r>
            <a:r>
              <a:rPr lang="ru-RU" dirty="0" err="1" smtClean="0"/>
              <a:t>Желуницин</a:t>
            </a:r>
            <a:r>
              <a:rPr lang="ru-RU" dirty="0" smtClean="0"/>
              <a:t> Никита, Лелюхин Иван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pic>
        <p:nvPicPr>
          <p:cNvPr id="19458" name="Picture 2" descr="http://cs617722.vk.me/v617722429/66ce/LO9JvFRZ_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365104"/>
            <a:ext cx="2160240" cy="2160241"/>
          </a:xfrm>
          <a:prstGeom prst="rect">
            <a:avLst/>
          </a:prstGeom>
          <a:noFill/>
        </p:spPr>
      </p:pic>
      <p:pic>
        <p:nvPicPr>
          <p:cNvPr id="19460" name="Picture 4" descr="http://cs617722.vk.me/v617722429/66dd/xWywVNCYK6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132856"/>
            <a:ext cx="2088232" cy="2074403"/>
          </a:xfrm>
          <a:prstGeom prst="rect">
            <a:avLst/>
          </a:prstGeom>
          <a:noFill/>
        </p:spPr>
      </p:pic>
      <p:pic>
        <p:nvPicPr>
          <p:cNvPr id="19462" name="Picture 6" descr="http://cs311723.vk.me/v311723605/272b/B05qfLrgi4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2132856"/>
            <a:ext cx="2592288" cy="43372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7200800" cy="914400"/>
          </a:xfrm>
        </p:spPr>
        <p:txBody>
          <a:bodyPr/>
          <a:lstStyle/>
          <a:p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«Интернет не во вред»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412776"/>
            <a:ext cx="7690048" cy="709336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Плуталова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Анастасия,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Даниил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http://cs416323.vk.me/v416323357/65aa/Q4DiiuqY8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276872"/>
            <a:ext cx="3960439" cy="3960440"/>
          </a:xfrm>
          <a:prstGeom prst="rect">
            <a:avLst/>
          </a:prstGeom>
          <a:noFill/>
        </p:spPr>
      </p:pic>
      <p:pic>
        <p:nvPicPr>
          <p:cNvPr id="18436" name="Picture 4" descr="http://cs617722.vk.me/v617722429/66d6/ggJYEUDhaq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204864"/>
            <a:ext cx="3305175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«Шахматы- больше, чем игра»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196752"/>
            <a:ext cx="7330008" cy="6373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Федосеева Анастасия</a:t>
            </a:r>
            <a:endParaRPr lang="ru-RU" dirty="0"/>
          </a:p>
        </p:txBody>
      </p:sp>
      <p:pic>
        <p:nvPicPr>
          <p:cNvPr id="21508" name="Picture 4" descr="http://cs617722.vk.me/v617722429/66e5/wDWJpQFxwT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060848"/>
            <a:ext cx="3456384" cy="44355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914400"/>
          </a:xfrm>
        </p:spPr>
        <p:txBody>
          <a:bodyPr/>
          <a:lstStyle/>
          <a:p>
            <a:r>
              <a:rPr lang="ru-RU" dirty="0" smtClean="0"/>
              <a:t>«Предпринимательство России»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546032" cy="7813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Сутягина Оксана, </a:t>
            </a:r>
            <a:r>
              <a:rPr lang="ru-RU" dirty="0" err="1" smtClean="0"/>
              <a:t>Королевцев</a:t>
            </a:r>
            <a:r>
              <a:rPr lang="ru-RU" dirty="0" smtClean="0"/>
              <a:t> Андрей</a:t>
            </a:r>
            <a:endParaRPr lang="ru-RU" dirty="0"/>
          </a:p>
        </p:txBody>
      </p:sp>
      <p:pic>
        <p:nvPicPr>
          <p:cNvPr id="20482" name="Picture 2" descr="http://cs303603.vk.me/v303603600/6dd4/CKpVX0AEQt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5355090" cy="3573016"/>
          </a:xfrm>
          <a:prstGeom prst="rect">
            <a:avLst/>
          </a:prstGeom>
          <a:noFill/>
        </p:spPr>
      </p:pic>
      <p:pic>
        <p:nvPicPr>
          <p:cNvPr id="20484" name="Picture 4" descr="http://cs619725.vk.me/v619725357/4b5/SMSjUh-LLd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132856"/>
            <a:ext cx="3384376" cy="4512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«Мир выбирает Путина!»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772400" cy="1512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Воронина Валентина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Победитель номинации: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« За патриотизм и социальную значимость»</a:t>
            </a:r>
            <a:endParaRPr lang="ru-RU" sz="28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2530" name="Picture 2" descr="http://cs617722.vk.me/v617722429/66ed/2G_h6p7L5G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2996952"/>
            <a:ext cx="3600400" cy="35835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492896"/>
            <a:ext cx="72383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114</Words>
  <Application>Microsoft Office PowerPoint</Application>
  <PresentationFormat>Экран (4:3)</PresentationFormat>
  <Paragraphs>25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Проектная деятельность         10 класса «В»</vt:lpstr>
      <vt:lpstr>      Наши проекты: </vt:lpstr>
      <vt:lpstr>      «Мосты России»</vt:lpstr>
      <vt:lpstr>«Рациональный потребитель»</vt:lpstr>
      <vt:lpstr>  «Интернет не во вред»</vt:lpstr>
      <vt:lpstr>«Шахматы- больше, чем игра»</vt:lpstr>
      <vt:lpstr>«Предпринимательство России»</vt:lpstr>
      <vt:lpstr>   «Мир выбирает Путина!»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Проектная деятельность         10 класса «В»</dc:title>
  <cp:lastModifiedBy>melihova_g</cp:lastModifiedBy>
  <cp:revision>5</cp:revision>
  <dcterms:modified xsi:type="dcterms:W3CDTF">2014-04-14T11:34:26Z</dcterms:modified>
</cp:coreProperties>
</file>