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6" r:id="rId19"/>
    <p:sldId id="287" r:id="rId20"/>
    <p:sldId id="288" r:id="rId21"/>
    <p:sldId id="282" r:id="rId22"/>
    <p:sldId id="284" r:id="rId23"/>
    <p:sldId id="28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МАОУ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Армизонская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СОШ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916832"/>
            <a:ext cx="6400800" cy="4104456"/>
          </a:xfrm>
        </p:spPr>
        <p:txBody>
          <a:bodyPr>
            <a:normAutofit fontScale="85000" lnSpcReduction="20000"/>
          </a:bodyPr>
          <a:lstStyle/>
          <a:p>
            <a:pPr algn="ctr"/>
            <a:endParaRPr lang="ru-RU" b="1" dirty="0" smtClean="0">
              <a:latin typeface="Monotype Corsiva" pitchFamily="66" charset="0"/>
              <a:cs typeface="Times New Roman" pitchFamily="18" charset="0"/>
            </a:endParaRPr>
          </a:p>
          <a:p>
            <a:pPr algn="ctr"/>
            <a:endParaRPr lang="ru-RU" b="1" dirty="0">
              <a:latin typeface="Monotype Corsiva" pitchFamily="66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65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ПОПУГАИ</a:t>
            </a:r>
          </a:p>
          <a:p>
            <a:pPr marL="0" indent="0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Monotype Corsiva" pitchFamily="66" charset="0"/>
                <a:cs typeface="Times New Roman" pitchFamily="18" charset="0"/>
              </a:rPr>
              <a:t>Работу выполнила: </a:t>
            </a:r>
          </a:p>
          <a:p>
            <a:pPr marL="0" indent="0">
              <a:buNone/>
            </a:pPr>
            <a:r>
              <a:rPr lang="ru-RU" sz="2400" b="1" dirty="0" smtClean="0">
                <a:latin typeface="Monotype Corsiva" pitchFamily="66" charset="0"/>
                <a:cs typeface="Times New Roman" pitchFamily="18" charset="0"/>
              </a:rPr>
              <a:t>ученица 2 в класса</a:t>
            </a:r>
          </a:p>
          <a:p>
            <a:pPr marL="0" indent="0">
              <a:buNone/>
            </a:pPr>
            <a:r>
              <a:rPr lang="ru-RU" sz="2400" b="1" dirty="0" smtClean="0">
                <a:latin typeface="Monotype Corsiva" pitchFamily="66" charset="0"/>
                <a:cs typeface="Times New Roman" pitchFamily="18" charset="0"/>
              </a:rPr>
              <a:t>Фишер Ирина</a:t>
            </a:r>
          </a:p>
          <a:p>
            <a:pPr marL="0" indent="0">
              <a:buNone/>
            </a:pPr>
            <a:r>
              <a:rPr lang="ru-RU" sz="2400" b="1" dirty="0" smtClean="0">
                <a:latin typeface="Monotype Corsiva" pitchFamily="66" charset="0"/>
                <a:cs typeface="Times New Roman" pitchFamily="18" charset="0"/>
              </a:rPr>
              <a:t>Руководитель:  учитель начальных классов</a:t>
            </a:r>
          </a:p>
          <a:p>
            <a:pPr marL="0" indent="0">
              <a:buNone/>
            </a:pPr>
            <a:r>
              <a:rPr lang="ru-RU" sz="2400" b="1" dirty="0" err="1" smtClean="0">
                <a:latin typeface="Monotype Corsiva" pitchFamily="66" charset="0"/>
                <a:cs typeface="Times New Roman" pitchFamily="18" charset="0"/>
              </a:rPr>
              <a:t>Безусова</a:t>
            </a:r>
            <a:r>
              <a:rPr lang="ru-RU" sz="2400" b="1" dirty="0" smtClean="0">
                <a:latin typeface="Monotype Corsiva" pitchFamily="66" charset="0"/>
                <a:cs typeface="Times New Roman" pitchFamily="18" charset="0"/>
              </a:rPr>
              <a:t> Нина Владимировна</a:t>
            </a:r>
          </a:p>
        </p:txBody>
      </p:sp>
      <p:pic>
        <p:nvPicPr>
          <p:cNvPr id="1026" name="Picture 2" descr="http://im5-tub-ru.yandex.net/i?id=11757364-52-72&amp;n=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892" y="3429001"/>
            <a:ext cx="3552393" cy="266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2337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260648"/>
            <a:ext cx="6512511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err="1" smtClean="0">
                <a:solidFill>
                  <a:schemeClr val="tx1"/>
                </a:solidFill>
                <a:latin typeface="Monotype Corsiva" pitchFamily="66" charset="0"/>
              </a:rPr>
              <a:t>Клинохвостый</a:t>
            </a: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 попугай</a:t>
            </a:r>
            <a:endParaRPr lang="ru-RU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9632" y="1124744"/>
            <a:ext cx="3888432" cy="54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 descr="http://im5-tub-ru.yandex.net/i?id=302666292-33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204864"/>
            <a:ext cx="3418681" cy="4382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0938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332656"/>
            <a:ext cx="6512511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Каролинский попугай</a:t>
            </a:r>
            <a:endParaRPr lang="ru-RU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5741689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 descr="http://im6-tub-ru.yandex.net/i?id=28954111-16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528" y="3284984"/>
            <a:ext cx="3641875" cy="2364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930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260648"/>
            <a:ext cx="6512511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Попугай </a:t>
            </a:r>
            <a:r>
              <a:rPr lang="ru-RU" b="1" dirty="0" err="1">
                <a:solidFill>
                  <a:schemeClr val="tx1"/>
                </a:solidFill>
                <a:latin typeface="Monotype Corsiva" pitchFamily="66" charset="0"/>
              </a:rPr>
              <a:t>А</a:t>
            </a:r>
            <a:r>
              <a:rPr lang="ru-RU" b="1" dirty="0" err="1" smtClean="0">
                <a:solidFill>
                  <a:schemeClr val="tx1"/>
                </a:solidFill>
                <a:latin typeface="Monotype Corsiva" pitchFamily="66" charset="0"/>
              </a:rPr>
              <a:t>рара</a:t>
            </a:r>
            <a:endParaRPr lang="ru-RU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71799" y="1556792"/>
            <a:ext cx="4471625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197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260648"/>
            <a:ext cx="6512511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Серый попугай</a:t>
            </a:r>
            <a:endParaRPr lang="ru-RU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8954" y="1196752"/>
            <a:ext cx="3960638" cy="4734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 descr="http://im4-tub-ru.yandex.net/i?id=60173990-62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303" y="2276871"/>
            <a:ext cx="3465025" cy="3878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2355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332656"/>
            <a:ext cx="6512511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Попугайчики</a:t>
            </a:r>
            <a:endParaRPr lang="ru-RU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4" name="Picture 9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46" y="1268760"/>
            <a:ext cx="3672408" cy="5336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 descr="http://im2-tub-ru.yandex.net/i?id=320820349-13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246" y="2708920"/>
            <a:ext cx="4829317" cy="2796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412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260648"/>
            <a:ext cx="6512511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Волнистый попугайчик</a:t>
            </a:r>
            <a:endParaRPr lang="ru-RU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4" name="Picture 10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1196752"/>
            <a:ext cx="4754891" cy="490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http://im5-tub-ru.yandex.net/i?id=124828569-68-72&amp;n=2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88840"/>
            <a:ext cx="4104456" cy="29409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4631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260648"/>
            <a:ext cx="6512511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Земляной попугай</a:t>
            </a:r>
            <a:endParaRPr lang="ru-RU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4" name="Picture 11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1124744"/>
            <a:ext cx="4361631" cy="4361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 descr="http://im4-tub-ru.yandex.net/i?id=270803773-35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564904"/>
            <a:ext cx="3960179" cy="2724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72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04664"/>
            <a:ext cx="6512511" cy="158417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tx1"/>
                </a:solidFill>
                <a:latin typeface="Monotype Corsiva" pitchFamily="66" charset="0"/>
              </a:rPr>
              <a:t>Содержание и уход за попугаями</a:t>
            </a:r>
          </a:p>
        </p:txBody>
      </p:sp>
      <p:pic>
        <p:nvPicPr>
          <p:cNvPr id="3074" name="Picture 2" descr="http://im5-tub-ru.yandex.net/i?id=97333339-65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420888"/>
            <a:ext cx="3886512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8-tub-ru.yandex.net/i?id=55685241-07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60" y="2420888"/>
            <a:ext cx="4416490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335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4-tub-ru.yandex.net/i?id=631377887-23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79"/>
            <a:ext cx="3240360" cy="430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6-tub-ru.yandex.net/i?id=597892583-44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92696"/>
            <a:ext cx="3785089" cy="2226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6-tub-ru.yandex.net/i?id=280567512-00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3573016"/>
            <a:ext cx="3785089" cy="222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0077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7-tub-ru.yandex.net/i?id=257481069-59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939" y="404664"/>
            <a:ext cx="489654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7-tub-ru.yandex.net/i?id=135038063-47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8" y="404664"/>
            <a:ext cx="3763863" cy="4590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467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332656"/>
            <a:ext cx="6512511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Содержание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916832"/>
            <a:ext cx="6400800" cy="42484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Проблема</a:t>
            </a:r>
          </a:p>
          <a:p>
            <a:pPr marL="4572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Гипотеза</a:t>
            </a:r>
          </a:p>
          <a:p>
            <a:pPr marL="4572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3. Цели и задачи проекта</a:t>
            </a:r>
          </a:p>
          <a:p>
            <a:pPr marL="4572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4. План выполнения проекта</a:t>
            </a:r>
          </a:p>
          <a:p>
            <a:pPr marL="4572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5. Ход работы </a:t>
            </a:r>
          </a:p>
          <a:p>
            <a:pPr marL="4572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6. Вывод</a:t>
            </a:r>
          </a:p>
          <a:p>
            <a:pPr marL="4572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Список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литературы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1000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0-tub-ru.yandex.net/i?id=297762291-27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634574"/>
            <a:ext cx="4328724" cy="324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2-tub-ru.yandex.net/i?id=449186048-07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87" y="634574"/>
            <a:ext cx="3550857" cy="527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7635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260648"/>
            <a:ext cx="6512511" cy="64807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Вывод</a:t>
            </a:r>
            <a:endParaRPr lang="ru-RU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124744"/>
            <a:ext cx="6400800" cy="5112568"/>
          </a:xfrm>
        </p:spPr>
        <p:txBody>
          <a:bodyPr>
            <a:normAutofit fontScale="85000" lnSpcReduction="20000"/>
          </a:bodyPr>
          <a:lstStyle/>
          <a:p>
            <a:pPr marL="0" indent="450000"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Составив план работы, последовательно отвечая на все поставленные вопросы, я не только узнала много интересного и полезного о попугаях, но и смогла рассказать об этом сверстникам. </a:t>
            </a:r>
          </a:p>
          <a:p>
            <a:pPr marL="0" indent="450000"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Птица в доме - это, прежде всего большая ответственность за живое существо. Надо быть готовым ко всему: к шумному поведению своего питомца, его чрезмерной любознательности, а иногда и к скверному характеру, болезням...</a:t>
            </a:r>
          </a:p>
          <a:p>
            <a:pPr marL="0" indent="450000"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К сожалению, я узнала, что некоторые виды попугаев находятся на грани вымирания.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постараюсь сделать всё для того, чтобы мой питомец чувствовал себя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хорошо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Моя исследовательская работа может быть использована как дополнительный материал на уроках окружающего мира и отличным пособием тем, кто решил завести попугая.</a:t>
            </a:r>
          </a:p>
          <a:p>
            <a:pPr marL="0" indent="450000" algn="just">
              <a:buNone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indent="450000"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489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332656"/>
            <a:ext cx="6512511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Список литературы</a:t>
            </a:r>
            <a:endParaRPr lang="ru-RU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268760"/>
            <a:ext cx="64008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1.Михайлов С. «Волнистые попугайчики»  М., «Аквариум».2002.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2.«Большая энциклопедия природы». Том 2. Стр.181-186. М. «Мир книги». 2002. энциклопедия для детей «Я познаю мир» животные. М., АСТ. 1998.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3."ЭНЦИКЛОПЕДИЯ ПОПУГАИ", издательства "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Харвест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" 2005,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4."Все о попугаях, канарейках и других птицах в вашем доме" Издательство: АСТ,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Сталкер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6616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692696"/>
            <a:ext cx="8229600" cy="3888433"/>
          </a:xfrm>
        </p:spPr>
        <p:txBody>
          <a:bodyPr>
            <a:normAutofit/>
          </a:bodyPr>
          <a:lstStyle/>
          <a:p>
            <a:pPr algn="ctr"/>
            <a:endParaRPr lang="ru-RU" b="1" dirty="0" smtClean="0">
              <a:latin typeface="Monotype Corsiva" pitchFamily="66" charset="0"/>
            </a:endParaRPr>
          </a:p>
          <a:p>
            <a:pPr algn="ctr"/>
            <a:endParaRPr lang="ru-RU" b="1" dirty="0">
              <a:latin typeface="Monotype Corsiva" pitchFamily="66" charset="0"/>
            </a:endParaRPr>
          </a:p>
          <a:p>
            <a:pPr algn="ctr"/>
            <a:endParaRPr lang="ru-RU" b="1" dirty="0" smtClean="0">
              <a:latin typeface="Monotype Corsiva" pitchFamily="66" charset="0"/>
            </a:endParaRPr>
          </a:p>
          <a:p>
            <a:pPr marL="0" indent="0" algn="ctr">
              <a:buNone/>
            </a:pPr>
            <a:r>
              <a:rPr lang="ru-RU" sz="6600" b="1" dirty="0" smtClean="0">
                <a:solidFill>
                  <a:schemeClr val="tx1"/>
                </a:solidFill>
                <a:latin typeface="Monotype Corsiva" pitchFamily="66" charset="0"/>
              </a:rPr>
              <a:t>СПАСИБО ЗА ВНИМАНИЕ!</a:t>
            </a:r>
            <a:endParaRPr lang="ru-RU" sz="66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380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04664"/>
            <a:ext cx="6512511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Проблема</a:t>
            </a:r>
            <a:endParaRPr lang="ru-RU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772816"/>
            <a:ext cx="6400800" cy="4248472"/>
          </a:xfrm>
        </p:spPr>
        <p:txBody>
          <a:bodyPr/>
          <a:lstStyle/>
          <a:p>
            <a:pPr marL="0" indent="45000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 хочу завести попугая.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Мне стало интересно, какие и сколько видов этих птиц бывает, где они обитают на воле. Я люблю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попугаев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 поэтому решила узнать, как правильно ухаживать за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ними.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6310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04664"/>
            <a:ext cx="6512511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Гипотеза</a:t>
            </a:r>
            <a:endParaRPr lang="ru-RU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916832"/>
            <a:ext cx="6400800" cy="2880320"/>
          </a:xfrm>
        </p:spPr>
        <p:txBody>
          <a:bodyPr>
            <a:normAutofit/>
          </a:bodyPr>
          <a:lstStyle/>
          <a:p>
            <a:pPr marL="0" indent="450000" algn="jus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сли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изучить литературу о жизни попугаев, то можно научиться  правильно ухаживать за питомцем.</a:t>
            </a:r>
          </a:p>
        </p:txBody>
      </p:sp>
    </p:spTree>
    <p:extLst>
      <p:ext uri="{BB962C8B-B14F-4D97-AF65-F5344CB8AC3E}">
        <p14:creationId xmlns:p14="http://schemas.microsoft.com/office/powerpoint/2010/main" val="888798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Monotype Corsiva" pitchFamily="66" charset="0"/>
              </a:rPr>
              <a:t>Цель  моей работы </a:t>
            </a:r>
            <a:r>
              <a:rPr lang="ru-RU" sz="2800" b="1" dirty="0" smtClean="0">
                <a:latin typeface="Monotype Corsiva" pitchFamily="66" charset="0"/>
              </a:rPr>
              <a:t>–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изучить жизнь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попугаев.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Monotype Corsiva" pitchFamily="66" charset="0"/>
              </a:rPr>
              <a:t>Задачи :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изучить литературу о попугаях;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познакомится с видами попугаев;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выяснить, как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ухаживать за попугаями в домашних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условиях.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Monotype Corsiva" pitchFamily="66" charset="0"/>
              </a:rPr>
              <a:t>Объект исследования </a:t>
            </a:r>
            <a:r>
              <a:rPr lang="ru-RU" sz="2800" b="1" dirty="0" smtClean="0">
                <a:latin typeface="Monotype Corsiva" pitchFamily="66" charset="0"/>
              </a:rPr>
              <a:t>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жизнь попугаев.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Monotype Corsiva" pitchFamily="66" charset="0"/>
              </a:rPr>
              <a:t>Предмет исследования </a:t>
            </a:r>
            <a:r>
              <a:rPr lang="ru-RU" sz="2800" b="1" dirty="0" smtClean="0">
                <a:latin typeface="Monotype Corsiva" pitchFamily="66" charset="0"/>
              </a:rPr>
              <a:t>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попугаи.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160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332656"/>
            <a:ext cx="6512511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План выполнения проекта</a:t>
            </a:r>
            <a:endParaRPr lang="ru-RU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412776"/>
            <a:ext cx="6400800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1.Поиск информации: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Что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 птицы –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попугаи?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Виды попугаев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Содержание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 уход за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попугаями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2.Вывод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538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332656"/>
            <a:ext cx="6512511" cy="115212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tx1"/>
                </a:solidFill>
                <a:latin typeface="Monotype Corsiva" pitchFamily="66" charset="0"/>
              </a:rPr>
              <a:t>Что же это за птицы - попугаи?</a:t>
            </a:r>
          </a:p>
        </p:txBody>
      </p:sp>
      <p:pic>
        <p:nvPicPr>
          <p:cNvPr id="4" name="Picture 2" descr="http://im3-tub-ru.yandex.net/i?id=394951150-38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130630"/>
            <a:ext cx="5616624" cy="417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204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332656"/>
            <a:ext cx="6512511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Веерный попугай</a:t>
            </a:r>
            <a:endParaRPr lang="ru-RU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3456384" cy="4271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150" y="1340768"/>
            <a:ext cx="3659241" cy="4562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http://im0-tub-ru.yandex.net/i?id=46027478-31-72&amp;n=2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501008"/>
            <a:ext cx="2664296" cy="30491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6635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332656"/>
            <a:ext cx="6512511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Амазонский попугай</a:t>
            </a:r>
            <a:endParaRPr lang="ru-RU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592" y="1124744"/>
            <a:ext cx="4589262" cy="5150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http://im7-tub-ru.yandex.net/i?id=538714842-41-72&amp;n=2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787175"/>
            <a:ext cx="2664296" cy="3660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44445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181</TotalTime>
  <Words>409</Words>
  <Application>Microsoft Office PowerPoint</Application>
  <PresentationFormat>Экран (4:3)</PresentationFormat>
  <Paragraphs>63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Воздушный поток</vt:lpstr>
      <vt:lpstr>МАОУ Армизонская СОШ</vt:lpstr>
      <vt:lpstr>Содержание</vt:lpstr>
      <vt:lpstr>Проблема</vt:lpstr>
      <vt:lpstr>Гипотеза</vt:lpstr>
      <vt:lpstr>Презентация PowerPoint</vt:lpstr>
      <vt:lpstr>План выполнения проекта</vt:lpstr>
      <vt:lpstr>Что же это за птицы - попугаи?</vt:lpstr>
      <vt:lpstr>Веерный попугай</vt:lpstr>
      <vt:lpstr>Амазонский попугай</vt:lpstr>
      <vt:lpstr>Клинохвостый попугай</vt:lpstr>
      <vt:lpstr>Каролинский попугай</vt:lpstr>
      <vt:lpstr>Попугай Арара</vt:lpstr>
      <vt:lpstr>Серый попугай</vt:lpstr>
      <vt:lpstr>Попугайчики</vt:lpstr>
      <vt:lpstr>Волнистый попугайчик</vt:lpstr>
      <vt:lpstr>Земляной попугай</vt:lpstr>
      <vt:lpstr>Содержание и уход за попугаями</vt:lpstr>
      <vt:lpstr>Презентация PowerPoint</vt:lpstr>
      <vt:lpstr>Презентация PowerPoint</vt:lpstr>
      <vt:lpstr>Презентация PowerPoint</vt:lpstr>
      <vt:lpstr>Вывод</vt:lpstr>
      <vt:lpstr>Список литературы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МАОУ Армизонская СОШ</dc:title>
  <dc:creator>НИНА</dc:creator>
  <cp:lastModifiedBy>НИНА</cp:lastModifiedBy>
  <cp:revision>22</cp:revision>
  <cp:lastPrinted>2013-04-15T15:40:38Z</cp:lastPrinted>
  <dcterms:created xsi:type="dcterms:W3CDTF">2013-04-06T09:51:07Z</dcterms:created>
  <dcterms:modified xsi:type="dcterms:W3CDTF">2013-04-22T15:00:16Z</dcterms:modified>
</cp:coreProperties>
</file>