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3" Target="docProps/core.xml" Type="http://schemas.openxmlformats.org/package/2006/relationships/metadata/core-properties"/>
  <Relationship Id="rId2" Target="docProps/app.xml" Type="http://schemas.openxmlformats.org/officeDocument/2006/relationships/extended-properties"/>
  <Relationship Id="rId1" Target="ppt/presentation.xml" Type="http://schemas.openxmlformats.org/officeDocument/2006/relationships/officeDocument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/>
  <p:notesSz cx="6858000" cy="9144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13" Target="slides/slide11.xml" Type="http://schemas.openxmlformats.org/officeDocument/2006/relationships/slide"/>
  <Relationship Id="rId11" Target="slides/slide9.xml" Type="http://schemas.openxmlformats.org/officeDocument/2006/relationships/slide"/>
  <Relationship Id="rId18" Target="tableStyles.xml" Type="http://schemas.openxmlformats.org/officeDocument/2006/relationships/tableStyles"/>
  <Relationship Id="rId17" Target="slides/slide15.xml" Type="http://schemas.openxmlformats.org/officeDocument/2006/relationships/slide"/>
  <Relationship Id="rId10" Target="slides/slide8.xml" Type="http://schemas.openxmlformats.org/officeDocument/2006/relationships/slide"/>
  <Relationship Id="rId15" Target="slides/slide13.xml" Type="http://schemas.openxmlformats.org/officeDocument/2006/relationships/slide"/>
  <Relationship Id="rId9" Target="slides/slide7.xml" Type="http://schemas.openxmlformats.org/officeDocument/2006/relationships/slide"/>
  <Relationship Id="rId8" Target="slides/slide6.xml" Type="http://schemas.openxmlformats.org/officeDocument/2006/relationships/slide"/>
  <Relationship Id="rId7" Target="slides/slide5.xml" Type="http://schemas.openxmlformats.org/officeDocument/2006/relationships/slide"/>
  <Relationship Id="rId14" Target="slides/slide12.xml" Type="http://schemas.openxmlformats.org/officeDocument/2006/relationships/slide"/>
  <Relationship Id="rId6" Target="slides/slide4.xml" Type="http://schemas.openxmlformats.org/officeDocument/2006/relationships/slide"/>
  <Relationship Id="rId5" Target="slides/slide3.xml" Type="http://schemas.openxmlformats.org/officeDocument/2006/relationships/slide"/>
  <Relationship Id="rId4" Target="slides/slide2.xml" Type="http://schemas.openxmlformats.org/officeDocument/2006/relationships/slide"/>
  <Relationship Id="rId16" Target="slides/slide14.xml" Type="http://schemas.openxmlformats.org/officeDocument/2006/relationships/slide"/>
  <Relationship Id="rId12" Target="slides/slide10.xml" Type="http://schemas.openxmlformats.org/officeDocument/2006/relationships/slide"/>
  <Relationship Id="rId3" Target="slides/slide1.xml" Type="http://schemas.openxmlformats.org/officeDocument/2006/relationships/slide"/>
  <Relationship Id="rId2" Target="slideMasters/slideMaster1.xml" Type="http://schemas.openxmlformats.org/officeDocument/2006/relationships/slideMaster"/>
  <Relationship Id="rId1" Target="theme/theme1.xml" Type="http://schemas.openxmlformats.org/officeDocument/2006/relationships/them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34" name="GroupShape 3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5" name="Shape 35"/>
          <p:cNvSpPr txBox="true"/>
          <p:nvPr isPhoto="false">
            <p:ph idx="0" type="title"/>
          </p:nvPr>
        </p:nvSpPr>
        <p:spPr>
          <a:xfrm flipH="false" flipV="false" rot="0"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36" name="Shape 36"/>
          <p:cNvSpPr txBox="true"/>
          <p:nvPr isPhoto="false">
            <p:ph idx="1" type="subTitle"/>
          </p:nvPr>
        </p:nvSpPr>
        <p:spPr>
          <a:xfrm flipH="false" flipV="false" rot="0"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lvl="1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lvl="2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lvl="3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lvl="4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lvl="5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lvl="6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lvl="7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lvl="8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37" name="Shape 3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38" name="Shape 3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9" name="Shape 3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70" name="GroupShape 7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1" name="Shape 7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72" name="Shape 72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73" name="Shape 7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74" name="Shape 7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5" name="Shape 7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47" name="GroupShape 4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8" name="Shape 48"/>
          <p:cNvSpPr txBox="true"/>
          <p:nvPr isPhoto="false">
            <p:ph idx="0" type="title"/>
          </p:nvPr>
        </p:nvSpPr>
        <p:spPr>
          <a:xfrm flipH="false" flipV="false" rot="0"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49" name="Shape 49"/>
          <p:cNvSpPr txBox="true"/>
          <p:nvPr isPhoto="false">
            <p:ph idx="1" type="body"/>
          </p:nvPr>
        </p:nvSpPr>
        <p:spPr>
          <a:xfrm flipH="false" flipV="false" rot="0"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50" name="Shape 5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51" name="Shape 5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2" name="Shape 5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57" name="GroupShape 5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8" name="Shape 5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59" name="Shape 59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0" name="Shape 6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61" name="Shape 6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2" name="Shape 6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14" name="GroupShape 1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5" name="Shape 15"/>
          <p:cNvSpPr txBox="true"/>
          <p:nvPr isPhoto="false">
            <p:ph idx="0" type="title"/>
          </p:nvPr>
        </p:nvSpPr>
        <p:spPr>
          <a:xfrm flipH="false" flipV="false" rot="0"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defPPr/>
            <a:lvl1pPr algn="l" lvl="0">
              <a:defRPr b="true" cap="all" sz="4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16" name="Shape 16"/>
          <p:cNvSpPr txBox="true"/>
          <p:nvPr isPhoto="false">
            <p:ph idx="1" type="body"/>
          </p:nvPr>
        </p:nvSpPr>
        <p:spPr>
          <a:xfrm flipH="false" flipV="false" rot="0">
            <a:off x="722313" y="2906713"/>
            <a:ext cx="7772400" cy="1500186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lvl="1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17" name="Shape 1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18" name="Shape 1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9" name="Shape 1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20" name="GroupShape 2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1" name="Shape 2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2" name="Shape 2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23" name="Shape 2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4" name="Shape 2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9" name="Shape 9"/>
          <p:cNvSpPr txBox="true"/>
          <p:nvPr isPhoto="false">
            <p:ph idx="1" type="body"/>
          </p:nvPr>
        </p:nvSpPr>
        <p:spPr>
          <a:xfrm flipH="false" flipV="false" rot="0"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0" name="Shape 10"/>
          <p:cNvSpPr txBox="true"/>
          <p:nvPr isPhoto="false">
            <p:ph idx="2" type="body"/>
          </p:nvPr>
        </p:nvSpPr>
        <p:spPr>
          <a:xfrm flipH="false" flipV="false" rot="0"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1" name="Shape 1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12" name="Shape 1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3" name="Shape 1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53" name="GroupShape 5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4" name="Shape 54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55" name="Shape 55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6" name="Shape 56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25" name="GroupShape 2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6" name="Shape 26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7" name="Shape 27"/>
          <p:cNvSpPr txBox="true"/>
          <p:nvPr isPhoto="false">
            <p:ph idx="1" type="body"/>
          </p:nvPr>
        </p:nvSpPr>
        <p:spPr>
          <a:xfrm flipH="false" flipV="false" rot="0"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28" name="Shape 28"/>
          <p:cNvSpPr txBox="true"/>
          <p:nvPr isPhoto="false">
            <p:ph idx="2" type="body"/>
          </p:nvPr>
        </p:nvSpPr>
        <p:spPr>
          <a:xfrm flipH="false" flipV="false" rot="0"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9" name="Shape 29"/>
          <p:cNvSpPr txBox="true"/>
          <p:nvPr isPhoto="false">
            <p:ph idx="3" type="body"/>
          </p:nvPr>
        </p:nvSpPr>
        <p:spPr>
          <a:xfrm flipH="false" flipV="false" rot="0"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30" name="Shape 30"/>
          <p:cNvSpPr txBox="true"/>
          <p:nvPr isPhoto="false">
            <p:ph idx="4" type="body"/>
          </p:nvPr>
        </p:nvSpPr>
        <p:spPr>
          <a:xfrm flipH="false" flipV="false" rot="0"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31" name="Shape 3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32" name="Shape 3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3" name="Shape 3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63" name="GroupShape 6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4" name="Shape 64"/>
          <p:cNvSpPr txBox="true"/>
          <p:nvPr isPhoto="false">
            <p:ph idx="0" type="title"/>
          </p:nvPr>
        </p:nvSpPr>
        <p:spPr>
          <a:xfrm flipH="false" flipV="false" rot="0"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algn="l" lvl="0">
              <a:defRPr b="true" sz="2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65" name="Shape 65"/>
          <p:cNvSpPr txBox="true"/>
          <p:nvPr isPhoto="false">
            <p:ph idx="1" type="body"/>
          </p:nvPr>
        </p:nvSpPr>
        <p:spPr>
          <a:xfrm flipH="false" flipV="false" rot="0"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6" name="Shape 66"/>
          <p:cNvSpPr txBox="true"/>
          <p:nvPr isPhoto="false">
            <p:ph idx="2" type="body"/>
          </p:nvPr>
        </p:nvSpPr>
        <p:spPr>
          <a:xfrm flipH="false" flipV="false" rot="0"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0"/>
            </a:lvl1pPr>
            <a:lvl2pPr indent="0" lvl="1" marL="457200">
              <a:buNone/>
              <a:defRPr sz="1200"/>
            </a:lvl2pPr>
            <a:lvl3pPr indent="0" lvl="2" marL="914400">
              <a:buNone/>
              <a:defRPr sz="1000"/>
            </a:lvl3pPr>
            <a:lvl4pPr indent="0" lvl="3" marL="1371600">
              <a:buNone/>
              <a:defRPr sz="900"/>
            </a:lvl4pPr>
            <a:lvl5pPr indent="0" lvl="4" marL="1828800">
              <a:buNone/>
              <a:defRPr sz="900"/>
            </a:lvl5pPr>
            <a:lvl6pPr indent="0" lvl="5" marL="2286000">
              <a:buNone/>
              <a:defRPr sz="900"/>
            </a:lvl6pPr>
            <a:lvl7pPr indent="0" lvl="6" marL="2743200">
              <a:buNone/>
              <a:defRPr sz="900"/>
            </a:lvl7pPr>
            <a:lvl8pPr indent="0" lvl="7" marL="3200400">
              <a:buNone/>
              <a:defRPr sz="900"/>
            </a:lvl8pPr>
            <a:lvl9pPr indent="0" lvl="8" marL="365760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67" name="Shape 6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68" name="Shape 6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9" name="Shape 6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40" name="GroupShape 4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1" name="Shape 41"/>
          <p:cNvSpPr txBox="true"/>
          <p:nvPr isPhoto="false">
            <p:ph idx="0" type="title"/>
          </p:nvPr>
        </p:nvSpPr>
        <p:spPr>
          <a:xfrm flipH="false" flipV="false" rot="0">
            <a:off x="1792288" y="4800600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algn="l" lvl="0">
              <a:defRPr b="true" sz="2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42" name="Shape 42"/>
          <p:cNvSpPr txBox="true"/>
          <p:nvPr isPhoto="false">
            <p:ph idx="1" type="body"/>
          </p:nvPr>
        </p:nvSpPr>
        <p:spPr>
          <a:xfrm flipH="false" flipV="false" rot="0"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3200"/>
            </a:lvl1pPr>
            <a:lvl2pPr indent="0" lvl="1" marL="457200">
              <a:buNone/>
              <a:defRPr sz="2800"/>
            </a:lvl2pPr>
            <a:lvl3pPr indent="0" lvl="2" marL="914400">
              <a:buNone/>
              <a:defRPr sz="2400"/>
            </a:lvl3pPr>
            <a:lvl4pPr indent="0" lvl="3" marL="1371600">
              <a:buNone/>
              <a:defRPr sz="2000"/>
            </a:lvl4pPr>
            <a:lvl5pPr indent="0" lvl="4" marL="1828800">
              <a:buNone/>
              <a:defRPr sz="2000"/>
            </a:lvl5pPr>
            <a:lvl6pPr indent="0" lvl="5" marL="2286000">
              <a:buNone/>
              <a:defRPr sz="2000"/>
            </a:lvl6pPr>
            <a:lvl7pPr indent="0" lvl="6" marL="2743200">
              <a:buNone/>
              <a:defRPr sz="2000"/>
            </a:lvl7pPr>
            <a:lvl8pPr indent="0" lvl="7" marL="3200400">
              <a:buNone/>
              <a:defRPr sz="2000"/>
            </a:lvl8pPr>
            <a:lvl9pPr indent="0" lvl="8" marL="3657600">
              <a:buNone/>
              <a:defRPr sz="2000"/>
            </a:lvl9pPr>
          </a:lstStyle>
          <a:p/>
        </p:txBody>
      </p:sp>
      <p:sp>
        <p:nvSpPr>
          <p:cNvPr hidden="false" id="43" name="Shape 43"/>
          <p:cNvSpPr txBox="true"/>
          <p:nvPr isPhoto="false">
            <p:ph idx="2" type="body"/>
          </p:nvPr>
        </p:nvSpPr>
        <p:spPr>
          <a:xfrm flipH="false" flipV="false" rot="0"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0"/>
            </a:lvl1pPr>
            <a:lvl2pPr indent="0" lvl="1" marL="457200">
              <a:buNone/>
              <a:defRPr sz="1200"/>
            </a:lvl2pPr>
            <a:lvl3pPr indent="0" lvl="2" marL="914400">
              <a:buNone/>
              <a:defRPr sz="1000"/>
            </a:lvl3pPr>
            <a:lvl4pPr indent="0" lvl="3" marL="1371600">
              <a:buNone/>
              <a:defRPr sz="900"/>
            </a:lvl4pPr>
            <a:lvl5pPr indent="0" lvl="4" marL="1828800">
              <a:buNone/>
              <a:defRPr sz="900"/>
            </a:lvl5pPr>
            <a:lvl6pPr indent="0" lvl="5" marL="2286000">
              <a:buNone/>
              <a:defRPr sz="900"/>
            </a:lvl6pPr>
            <a:lvl7pPr indent="0" lvl="6" marL="2743200">
              <a:buNone/>
              <a:defRPr sz="900"/>
            </a:lvl7pPr>
            <a:lvl8pPr indent="0" lvl="7" marL="3200400">
              <a:buNone/>
              <a:defRPr sz="900"/>
            </a:lvl8pPr>
            <a:lvl9pPr indent="0" lvl="8" marL="365760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44" name="Shape 44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20.03.2017</a:t>
            </a:r>
          </a:p>
        </p:txBody>
      </p:sp>
      <p:sp>
        <p:nvSpPr>
          <p:cNvPr hidden="false" id="45" name="Shape 45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6" name="Shape 46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11" Target="../slideLayouts/slideLayout10.xml" Type="http://schemas.openxmlformats.org/officeDocument/2006/relationships/slideLayout"/>
  <Relationship Id="rId10" Target="../slideLayouts/slideLayout9.xml" Type="http://schemas.openxmlformats.org/officeDocument/2006/relationships/slideLayout"/>
  <Relationship Id="rId9" Target="../slideLayouts/slideLayout8.xml" Type="http://schemas.openxmlformats.org/officeDocument/2006/relationships/slideLayout"/>
  <Relationship Id="rId8" Target="../slideLayouts/slideLayout7.xml" Type="http://schemas.openxmlformats.org/officeDocument/2006/relationships/slideLayout"/>
  <Relationship Id="rId7" Target="../slideLayouts/slideLayout6.xml" Type="http://schemas.openxmlformats.org/officeDocument/2006/relationships/slideLayout"/>
  <Relationship Id="rId6" Target="../slideLayouts/slideLayout5.xml" Type="http://schemas.openxmlformats.org/officeDocument/2006/relationships/slideLayout"/>
  <Relationship Id="rId5" Target="../slideLayouts/slideLayout4.xml" Type="http://schemas.openxmlformats.org/officeDocument/2006/relationships/slideLayout"/>
  <Relationship Id="rId4" Target="../slideLayouts/slideLayout3.xml" Type="http://schemas.openxmlformats.org/officeDocument/2006/relationships/slideLayout"/>
  <Relationship Id="rId12" Target="../slideLayouts/slideLayout11.xml" Type="http://schemas.openxmlformats.org/officeDocument/2006/relationships/slideLayout"/>
  <Relationship Id="rId3" Target="../slideLayouts/slideLayout2.xml" Type="http://schemas.openxmlformats.org/officeDocument/2006/relationships/slideLayout"/>
  <Relationship Id="rId2" Target="../slideLayouts/slideLayout1.xml" Type="http://schemas.openxmlformats.org/officeDocument/2006/relationships/slideLayout"/>
  <Relationship Id="rId1" Target="../theme/theme1.xml" Type="http://schemas.openxmlformats.org/officeDocument/2006/relationships/theme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" name="Shape 4"/>
          <p:cNvSpPr txBox="true"/>
          <p:nvPr isPhoto="false">
            <p:ph idx="2" type="dt"/>
          </p:nvPr>
        </p:nvSpPr>
        <p:spPr>
          <a:xfrm flipH="false" flipV="false" rot="0"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20.03.2017</a:t>
            </a:r>
          </a:p>
        </p:txBody>
      </p:sp>
      <p:sp>
        <p:nvSpPr>
          <p:cNvPr hidden="false" id="5" name="Shape 5"/>
          <p:cNvSpPr txBox="true"/>
          <p:nvPr isPhoto="false">
            <p:ph idx="3" type="ftr"/>
          </p:nvPr>
        </p:nvSpPr>
        <p:spPr>
          <a:xfrm flipH="false" flipV="false" rot="0"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6" name="Shape 6"/>
          <p:cNvSpPr txBox="true"/>
          <p:nvPr isPhoto="false">
            <p:ph idx="4" type="sldNum"/>
          </p:nvPr>
        </p:nvSpPr>
        <p:spPr>
          <a:xfrm flipH="false" flipV="false" rot="0"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/>
      <a:lvl1pPr algn="ctr" lvl="0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342900" lvl="0" marL="342900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indent="-285750" lvl="1" marL="742950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algn="l" indent="-228600" lvl="2" marL="1143000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algn="l" indent="-228600" lvl="3" marL="1600200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algn="l" indent="-228600" lvl="4" marL="2057400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algn="l" indent="-228600" lvl="5" marL="25146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algn="l" indent="-228600" lvl="6" marL="29718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algn="l" indent="-228600" lvl="7" marL="34290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algn="l" indent="-228600" lvl="8" marL="38862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3716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8288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22860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743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3200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36576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2" Target="../slideLayouts/slideLayout1.xml" Type="http://schemas.openxmlformats.org/officeDocument/2006/relationships/slideLayout"/>
  <Relationship Id="rId1" Target="../media/1.jpeg" Type="http://schemas.openxmlformats.org/officeDocument/2006/relationships/image"/>
</Relationships>

</file>

<file path=ppt/slides/_rels/slide10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19.jpeg" Type="http://schemas.openxmlformats.org/officeDocument/2006/relationships/image"/>
  <Relationship Id="rId1" Target="../media/18.jpeg" Type="http://schemas.openxmlformats.org/officeDocument/2006/relationships/image"/>
</Relationships>

</file>

<file path=ppt/slides/_rels/slide11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21.jpeg" Type="http://schemas.openxmlformats.org/officeDocument/2006/relationships/image"/>
  <Relationship Id="rId1" Target="../media/20.gif" Type="http://schemas.openxmlformats.org/officeDocument/2006/relationships/image"/>
</Relationships>

</file>

<file path=ppt/slides/_rels/slide12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23.jpeg" Type="http://schemas.openxmlformats.org/officeDocument/2006/relationships/image"/>
  <Relationship Id="rId1" Target="../media/22.jpeg" Type="http://schemas.openxmlformats.org/officeDocument/2006/relationships/image"/>
</Relationships>

</file>

<file path=ppt/slides/_rels/slide13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25.jpeg" Type="http://schemas.openxmlformats.org/officeDocument/2006/relationships/image"/>
  <Relationship Id="rId1" Target="../media/24.jpeg" Type="http://schemas.openxmlformats.org/officeDocument/2006/relationships/image"/>
</Relationships>

</file>

<file path=ppt/slides/_rels/slide14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27.jpeg" Type="http://schemas.openxmlformats.org/officeDocument/2006/relationships/image"/>
  <Relationship Id="rId1" Target="../media/26.jpeg" Type="http://schemas.openxmlformats.org/officeDocument/2006/relationships/image"/>
</Relationships>

</file>

<file path=ppt/slides/_rels/slide15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29.jpeg" Type="http://schemas.openxmlformats.org/officeDocument/2006/relationships/image"/>
  <Relationship Id="rId1" Target="../media/28.gif" Type="http://schemas.openxmlformats.org/officeDocument/2006/relationships/image"/>
</Relationships>

</file>

<file path=ppt/slides/_rels/slide2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3.jpeg" Type="http://schemas.openxmlformats.org/officeDocument/2006/relationships/image"/>
  <Relationship Id="rId1" Target="../media/2.jpeg" Type="http://schemas.openxmlformats.org/officeDocument/2006/relationships/image"/>
</Relationships>

</file>

<file path=ppt/slides/_rels/slide3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5.jpeg" Type="http://schemas.openxmlformats.org/officeDocument/2006/relationships/image"/>
  <Relationship Id="rId1" Target="../media/4.gif" Type="http://schemas.openxmlformats.org/officeDocument/2006/relationships/image"/>
</Relationships>

</file>

<file path=ppt/slides/_rels/slide4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7.jpeg" Type="http://schemas.openxmlformats.org/officeDocument/2006/relationships/image"/>
  <Relationship Id="rId1" Target="../media/6.jpeg" Type="http://schemas.openxmlformats.org/officeDocument/2006/relationships/image"/>
</Relationships>

</file>

<file path=ppt/slides/_rels/slide5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9.jpeg" Type="http://schemas.openxmlformats.org/officeDocument/2006/relationships/image"/>
  <Relationship Id="rId1" Target="../media/8.jpeg" Type="http://schemas.openxmlformats.org/officeDocument/2006/relationships/image"/>
</Relationships>

</file>

<file path=ppt/slides/_rels/slide6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11.jpeg" Type="http://schemas.openxmlformats.org/officeDocument/2006/relationships/image"/>
  <Relationship Id="rId1" Target="../media/10.jpeg" Type="http://schemas.openxmlformats.org/officeDocument/2006/relationships/image"/>
</Relationships>

</file>

<file path=ppt/slides/_rels/slide7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13.jpeg" Type="http://schemas.openxmlformats.org/officeDocument/2006/relationships/image"/>
  <Relationship Id="rId1" Target="../media/12.gif" Type="http://schemas.openxmlformats.org/officeDocument/2006/relationships/image"/>
</Relationships>

</file>

<file path=ppt/slides/_rels/slide8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15.jpeg" Type="http://schemas.openxmlformats.org/officeDocument/2006/relationships/image"/>
  <Relationship Id="rId1" Target="../media/14.jpeg" Type="http://schemas.openxmlformats.org/officeDocument/2006/relationships/image"/>
</Relationships>

</file>

<file path=ppt/slides/_rels/slide9.xml.rels><?xml version="1.0" encoding="UTF-8" standalone="no" ?>
<Relationships xmlns="http://schemas.openxmlformats.org/package/2006/relationships">
  <Relationship Id="rId3" Target="../slideLayouts/slideLayout2.xml" Type="http://schemas.openxmlformats.org/officeDocument/2006/relationships/slideLayout"/>
  <Relationship Id="rId2" Target="../media/17.jpeg" Type="http://schemas.openxmlformats.org/officeDocument/2006/relationships/image"/>
  <Relationship Id="rId1" Target="../media/16.jpeg" Type="http://schemas.openxmlformats.org/officeDocument/2006/relationships/image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76" name="GroupShape 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78" name="Picture 78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1" y="-41175"/>
            <a:ext cx="9143999" cy="6894115"/>
          </a:xfrm>
          <a:prstGeom prst="rect">
            <a:avLst/>
          </a:prstGeom>
          <a:ln w="9525">
            <a:noFill/>
            <a:headEnd len="med" type="none" w="med"/>
            <a:tailEnd len="med" type="none" w="med"/>
          </a:ln>
        </p:spPr>
      </p:pic>
      <p:sp>
        <p:nvSpPr>
          <p:cNvPr hidden="false" id="79" name="Shape 79"/>
          <p:cNvSpPr txBox="false"/>
          <p:nvPr isPhoto="false"/>
        </p:nvSpPr>
        <p:spPr>
          <a:xfrm flipH="false" flipV="false" rot="0">
            <a:off x="1259632" y="908720"/>
            <a:ext cx="6840760" cy="341632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cap="all" spc="0" sz="48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endParaRPr b="true" cap="all" spc="0" sz="480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 indent="0" marL="0"/>
            <a:r>
              <a:rPr b="true" cap="all" i="true" sz="60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ПРАВИЛА </a:t>
            </a:r>
            <a:r>
              <a:rPr b="true" cap="all" i="true" spc="0" sz="60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Охраны ПРИРОДЫ</a:t>
            </a:r>
            <a:endParaRPr b="true" cap="all" i="true" spc="0" sz="600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 indent="0" marL="0"/>
            <a:endParaRPr b="true" cap="all" i="true" spc="0" sz="48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hidden="false" id="80" name="Shape 80"/>
          <p:cNvSpPr txBox="true"/>
          <p:nvPr isPhoto="false"/>
        </p:nvSpPr>
        <p:spPr>
          <a:xfrm flipH="false" flipV="false" rot="0">
            <a:off x="428595" y="357166"/>
            <a:ext cx="8072494" cy="400109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/>
            <a:endParaRPr sz="20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hidden="false" id="81" name="Shape 81"/>
          <p:cNvSpPr txBox="false"/>
          <p:nvPr isPhoto="false"/>
        </p:nvSpPr>
        <p:spPr>
          <a:xfrm flipH="false" flipV="false" rot="0">
            <a:off x="5429256" y="5072074"/>
            <a:ext cx="3143272" cy="461664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/>
            <a:endParaRPr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10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47" name="GroupShape 14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49" name="Picture 149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1" y="0"/>
            <a:ext cx="9174614" cy="6858000"/>
          </a:xfrm>
          <a:prstGeom prst="rect">
            <a:avLst/>
          </a:prstGeom>
        </p:spPr>
      </p:pic>
      <p:sp>
        <p:nvSpPr>
          <p:cNvPr hidden="false" id="150" name="Shape 150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002060"/>
                </a:solidFill>
                <a:latin typeface="Arial Black"/>
                <a:ea typeface="Arial Black"/>
                <a:cs typeface="Arial Black"/>
              </a:rPr>
              <a:t>Не разжигай костер в лесу без взрослых!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hidden="false" id="151" name="Shape 151"/>
          <p:cNvSpPr txBox="false"/>
          <p:nvPr isPhoto="false"/>
        </p:nvSpPr>
        <p:spPr>
          <a:xfrm flipH="false" flipV="false" rot="0">
            <a:off x="5357818" y="1571612"/>
            <a:ext cx="3571900" cy="5016758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Без взрослых с огнём -развлекаться опасно!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Закончиться может забава –Ужасно!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лесу очень сухо бывает порой,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Костёр обернётся серьёзной бедой!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Представьте, что пламя легко разгорится,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Начнёт полыхать, разбегаться искриться –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Его потушить невозможно тогда…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Пожары лесные – большая беда!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hidden="false" id="153" name="Picture 153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14282" y="2071678"/>
            <a:ext cx="4923727" cy="3500461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54" name="GroupShape 15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56" name="Picture 156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48"/>
          </a:xfrm>
          <a:prstGeom prst="rect">
            <a:avLst/>
          </a:prstGeom>
        </p:spPr>
      </p:pic>
      <p:sp>
        <p:nvSpPr>
          <p:cNvPr hidden="false" id="157" name="Shape 157"/>
          <p:cNvSpPr txBox="true"/>
          <p:nvPr isPhoto="false">
            <p:ph idx="0" type="title"/>
          </p:nvPr>
        </p:nvSpPr>
        <p:spPr>
          <a:xfrm flipH="false" flipV="false" rot="0">
            <a:off x="500034" y="142852"/>
            <a:ext cx="8229600" cy="108266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chemeClr val="accent6"/>
                </a:solidFill>
                <a:latin typeface="Arial Black"/>
                <a:ea typeface="Arial Black"/>
                <a:cs typeface="Arial Black"/>
              </a:rPr>
              <a:t>Не оставляй мусор в лесу!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hidden="false" id="158" name="Shape 158"/>
          <p:cNvSpPr txBox="false"/>
          <p:nvPr isPhoto="false"/>
        </p:nvSpPr>
        <p:spPr>
          <a:xfrm flipH="false" flipV="false" rot="0">
            <a:off x="285720" y="4714884"/>
            <a:ext cx="3929090" cy="1938992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Вы в поход пришли, ребята…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Отдохнуть, конечно, надо: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Поиграть и порезвиться,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наесться, и напиться…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вокруг остались банки,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Целлофан, железки, склянки…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59" name="Shape 159"/>
          <p:cNvSpPr txBox="false"/>
          <p:nvPr isPhoto="false"/>
        </p:nvSpPr>
        <p:spPr>
          <a:xfrm flipH="false" flipV="false" rot="0">
            <a:off x="5429224" y="5000636"/>
            <a:ext cx="3714776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Оставлять их здесь нельзя!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поленимся, друзья: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Мусор тут, в лесу, чужой,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Заберём его с собой!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hidden="false" id="161" name="Picture 161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285984" y="1285860"/>
            <a:ext cx="5000660" cy="3337495"/>
          </a:xfrm>
          <a:prstGeom prst="rect">
            <a:avLst/>
          </a:prstGeom>
        </p:spPr>
      </p:pic>
    </p:spTree>
  </p:cSld>
</p:sld>
</file>

<file path=ppt/slides/slide1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62" name="GroupShape 16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64" name="Picture 164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-57542" y="0"/>
            <a:ext cx="9158442" cy="6858000"/>
          </a:xfrm>
          <a:prstGeom prst="rect">
            <a:avLst/>
          </a:prstGeom>
        </p:spPr>
      </p:pic>
      <p:sp>
        <p:nvSpPr>
          <p:cNvPr hidden="false" id="165" name="Shape 16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002060"/>
                </a:solidFill>
                <a:latin typeface="Arial Black"/>
                <a:ea typeface="Arial Black"/>
                <a:cs typeface="Arial Black"/>
              </a:rPr>
              <a:t>Не бейте стекло в лесу!</a:t>
            </a:r>
            <a:endParaRPr>
              <a:solidFill>
                <a:srgbClr val="002060"/>
              </a:solidFill>
            </a:endParaRPr>
          </a:p>
        </p:txBody>
      </p:sp>
      <p:pic>
        <p:nvPicPr>
          <p:cNvPr hidden="false" id="167" name="Picture 167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000232" y="1428736"/>
            <a:ext cx="4816689" cy="3214710"/>
          </a:xfrm>
          <a:prstGeom prst="roundRect">
            <a:avLst>
              <a:gd fmla="val 8594" name="adj"/>
            </a:avLst>
          </a:prstGeom>
          <a:ln>
            <a:noFill/>
          </a:ln>
        </p:spPr>
      </p:pic>
      <p:sp>
        <p:nvSpPr>
          <p:cNvPr hidden="false" id="168" name="Shape 168"/>
          <p:cNvSpPr txBox="false"/>
          <p:nvPr isPhoto="false"/>
        </p:nvSpPr>
        <p:spPr>
          <a:xfrm flipH="false" flipV="false" rot="0">
            <a:off x="357158" y="5000636"/>
            <a:ext cx="3857652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Нельзя  стекло в лесу кидать,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Нельзя бутылки разбивать;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Осколки острые опасны –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 них порежешься ужасно!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69" name="Shape 169"/>
          <p:cNvSpPr txBox="false"/>
          <p:nvPr isPhoto="false"/>
        </p:nvSpPr>
        <p:spPr>
          <a:xfrm flipH="false" flipV="false" rot="0">
            <a:off x="4714876" y="5072074"/>
            <a:ext cx="4143404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если вдруг на них свалиться –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больнице можно очутиться!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обитателям лесным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Стекляшки тоже не нужны…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1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70" name="GroupShape 17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72" name="Picture 172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</p:spPr>
      </p:pic>
      <p:sp>
        <p:nvSpPr>
          <p:cNvPr hidden="false" id="173" name="Shape 173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00B0F0"/>
                </a:solidFill>
                <a:latin typeface="Arial Black"/>
                <a:ea typeface="Arial Black"/>
                <a:cs typeface="Arial Black"/>
              </a:rPr>
              <a:t>Не вырезайте надписи на деревьях!</a:t>
            </a:r>
            <a:endParaRPr>
              <a:solidFill>
                <a:srgbClr val="00B0F0"/>
              </a:solidFill>
            </a:endParaRPr>
          </a:p>
        </p:txBody>
      </p:sp>
      <p:pic>
        <p:nvPicPr>
          <p:cNvPr hidden="false" id="175" name="Picture 175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357159" y="1622038"/>
            <a:ext cx="3071834" cy="5022561"/>
          </a:xfrm>
          <a:prstGeom prst="snip2DiagRect">
            <a:avLst/>
          </a:prstGeom>
          <a:ln w="88900">
            <a:solidFill>
              <a:srgbClr val="FFFFFF"/>
            </a:solidFill>
            <a:prstDash val="solid"/>
          </a:ln>
        </p:spPr>
      </p:pic>
      <p:sp>
        <p:nvSpPr>
          <p:cNvPr hidden="false" id="176" name="Shape 176"/>
          <p:cNvSpPr txBox="false"/>
          <p:nvPr isPhoto="false"/>
        </p:nvSpPr>
        <p:spPr>
          <a:xfrm flipH="false" flipV="false" rot="0">
            <a:off x="4286248" y="2000239"/>
            <a:ext cx="4572000" cy="1883657"/>
          </a:xfrm>
          <a:prstGeom prst="rect">
            <a:avLst/>
          </a:prstGeom>
        </p:spPr>
        <p:txBody>
          <a:bodyPr bIns="45720" lIns="91440" rIns="91440" tIns="45720">
            <a:spAutoFit/>
          </a:bodyPr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Стоят деревья – великаны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Их не жалеют хулиганы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режут острыми ножами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Слова на дереве – «на память!»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77" name="Shape 177"/>
          <p:cNvSpPr txBox="false"/>
          <p:nvPr isPhoto="false"/>
        </p:nvSpPr>
        <p:spPr>
          <a:xfrm flipH="false" flipV="false" rot="0">
            <a:off x="4286248" y="4286256"/>
            <a:ext cx="4572000" cy="1883656"/>
          </a:xfrm>
          <a:prstGeom prst="rect">
            <a:avLst/>
          </a:prstGeom>
        </p:spPr>
        <p:txBody>
          <a:bodyPr bIns="45720" lIns="91440" rIns="91440" tIns="45720">
            <a:spAutoFit/>
          </a:bodyPr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так жестоко поступать!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Нельзя деревья обижать.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Пускай они в лесу растут-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Добро и красоту несут…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1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78" name="GroupShape 17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80" name="Picture 180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</p:spPr>
      </p:pic>
      <p:sp>
        <p:nvSpPr>
          <p:cNvPr hidden="false" id="181" name="Shape 18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002060"/>
                </a:solidFill>
                <a:latin typeface="Arial Black"/>
                <a:ea typeface="Arial Black"/>
                <a:cs typeface="Arial Black"/>
              </a:rPr>
              <a:t>Не портите несъедобные грибы!</a:t>
            </a:r>
            <a:endParaRPr>
              <a:solidFill>
                <a:srgbClr val="002060"/>
              </a:solidFill>
            </a:endParaRPr>
          </a:p>
        </p:txBody>
      </p:sp>
      <p:pic>
        <p:nvPicPr>
          <p:cNvPr hidden="false" id="183" name="Picture 183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357158" y="2500306"/>
            <a:ext cx="4602375" cy="3071675"/>
          </a:xfrm>
          <a:prstGeom prst="rect">
            <a:avLst/>
          </a:prstGeom>
          <a:ln>
            <a:noFill/>
          </a:ln>
        </p:spPr>
      </p:pic>
      <p:sp>
        <p:nvSpPr>
          <p:cNvPr hidden="false" id="184" name="Shape 184"/>
          <p:cNvSpPr txBox="false"/>
          <p:nvPr isPhoto="false"/>
        </p:nvSpPr>
        <p:spPr>
          <a:xfrm flipH="false" flipV="false" rot="0">
            <a:off x="5143504" y="2071678"/>
            <a:ext cx="3857652" cy="224676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лесу грибов различных много…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Ты несъедобные не трогай!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корзинку их не собирай,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и ногами не сбивай…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Нужны они лесным зверятам: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Лисичкам, ёжикам, зайчатам…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85" name="Shape 185"/>
          <p:cNvSpPr txBox="false"/>
          <p:nvPr isPhoto="false"/>
        </p:nvSpPr>
        <p:spPr>
          <a:xfrm flipH="false" flipV="false" rot="0">
            <a:off x="5143504" y="4857760"/>
            <a:ext cx="3857652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Их только люди не едят: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поганках, мухоморах – яд!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для зверья лесного всё ж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Тот гриб полезен и хорош.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1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86" name="GroupShape 18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88" name="Picture 188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-71462"/>
            <a:ext cx="9144000" cy="7000924"/>
          </a:xfrm>
          <a:prstGeom prst="rect">
            <a:avLst/>
          </a:prstGeom>
        </p:spPr>
      </p:pic>
      <p:sp>
        <p:nvSpPr>
          <p:cNvPr hidden="false" id="189" name="Shape 189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C00000"/>
                </a:solidFill>
                <a:latin typeface="Arial Black"/>
                <a:ea typeface="Arial Black"/>
                <a:cs typeface="Arial Black"/>
              </a:rPr>
              <a:t>Не вырывайте растения с корнем!</a:t>
            </a:r>
            <a:endParaRPr>
              <a:solidFill>
                <a:srgbClr val="C00000"/>
              </a:solidFill>
            </a:endParaRPr>
          </a:p>
        </p:txBody>
      </p:sp>
      <p:pic>
        <p:nvPicPr>
          <p:cNvPr hidden="false" id="191" name="Picture 191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214546" y="1571612"/>
            <a:ext cx="4786346" cy="3194459"/>
          </a:xfrm>
          <a:prstGeom prst="rect">
            <a:avLst/>
          </a:prstGeom>
          <a:ln>
            <a:noFill/>
          </a:ln>
        </p:spPr>
      </p:pic>
      <p:sp>
        <p:nvSpPr>
          <p:cNvPr hidden="false" id="192" name="Shape 192"/>
          <p:cNvSpPr txBox="false"/>
          <p:nvPr isPhoto="false"/>
        </p:nvSpPr>
        <p:spPr>
          <a:xfrm flipH="false" flipV="false" rot="0">
            <a:off x="285720" y="4714884"/>
            <a:ext cx="3714776" cy="1938992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 ты собрался по грибы –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 собою острый нож бери;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Им аккуратно гриб срезай –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земле грибницу оставляй.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93" name="Shape 193"/>
          <p:cNvSpPr txBox="false"/>
          <p:nvPr isPhoto="false"/>
        </p:nvSpPr>
        <p:spPr>
          <a:xfrm flipH="false" flipV="false" rot="0">
            <a:off x="4857752" y="4714884"/>
            <a:ext cx="3929090" cy="1938992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если встретил землянику,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Куст брусники иль черники –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Нежно ягодки сорви,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куст – оставь, побереги.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82" name="GroupShape 8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84" name="Picture 84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  <a:ln w="9525">
            <a:noFill/>
            <a:headEnd len="med" type="none" w="med"/>
            <a:tailEnd len="med" type="none" w="med"/>
          </a:ln>
        </p:spPr>
      </p:pic>
      <p:sp>
        <p:nvSpPr>
          <p:cNvPr hidden="false" id="85" name="Shape 8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002060"/>
                </a:solidFill>
                <a:latin typeface="Arial Black"/>
                <a:ea typeface="Arial Black"/>
                <a:cs typeface="Arial Black"/>
              </a:rPr>
              <a:t>Не разоряйте птичьи гнезда!</a:t>
            </a:r>
            <a:endParaRPr>
              <a:solidFill>
                <a:srgbClr val="002060"/>
              </a:solidFill>
            </a:endParaRPr>
          </a:p>
        </p:txBody>
      </p:sp>
      <p:pic>
        <p:nvPicPr>
          <p:cNvPr hidden="false" id="87" name="Picture 87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714348" y="1714488"/>
            <a:ext cx="3500462" cy="4887918"/>
          </a:xfrm>
          <a:prstGeom prst="roundRect">
            <a:avLst>
              <a:gd fmla="val 8594" name="adj"/>
            </a:avLst>
          </a:prstGeom>
          <a:ln>
            <a:noFill/>
          </a:ln>
        </p:spPr>
      </p:pic>
      <p:sp>
        <p:nvSpPr>
          <p:cNvPr hidden="false" id="88" name="Shape 88"/>
          <p:cNvSpPr txBox="false"/>
          <p:nvPr isPhoto="false"/>
        </p:nvSpPr>
        <p:spPr>
          <a:xfrm flipH="false" flipV="false" rot="0">
            <a:off x="4500562" y="1785926"/>
            <a:ext cx="4286280" cy="1938991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Дети запомнить должны 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понять: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Гнезда у птичек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Нельзя разорять!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89" name="Shape 89"/>
          <p:cNvSpPr txBox="false"/>
          <p:nvPr isPhoto="false"/>
        </p:nvSpPr>
        <p:spPr>
          <a:xfrm flipH="false" flipV="false" rot="0">
            <a:off x="4500562" y="3786189"/>
            <a:ext cx="4000495" cy="2806986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Если в траве вы увидели яйцо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Или услышали крики птенцов,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приближайтесь,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лезьте туда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не тревожьте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Ни птиц, ни гнезда.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90" name="GroupShape 9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92" name="Picture 92"/>
          <p:cNvPicPr preferRelativeResize="true"/>
          <p:nvPr isPhoto="false">
            <p:ph idx="1" type="body"/>
          </p:nvPr>
        </p:nvPicPr>
        <p:blipFill>
          <a:blip r:embed="rId1"/>
          <a:stretch/>
        </p:blipFill>
        <p:spPr>
          <a:xfrm flipH="false" flipV="false" rot="0">
            <a:off x="0" y="0"/>
            <a:ext cx="9144000" cy="6863577"/>
          </a:xfrm>
          <a:prstGeom prst="rect">
            <a:avLst/>
          </a:prstGeom>
          <a:ln>
            <a:noFill/>
          </a:ln>
        </p:spPr>
      </p:pic>
      <p:sp>
        <p:nvSpPr>
          <p:cNvPr hidden="false" id="93" name="Shape 93"/>
          <p:cNvSpPr txBox="true"/>
          <p:nvPr isPhoto="false">
            <p:ph idx="0" type="title"/>
          </p:nvPr>
        </p:nvSpPr>
        <p:spPr>
          <a:xfrm flipH="false" flipV="false" rot="0">
            <a:off x="500034" y="274638"/>
            <a:ext cx="8429684" cy="1011222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chemeClr val="accent6"/>
                </a:solidFill>
                <a:latin typeface="Arial Black"/>
                <a:ea typeface="Arial Black"/>
                <a:cs typeface="Arial Black"/>
              </a:rPr>
              <a:t>Не разоряйте муравейники!</a:t>
            </a:r>
            <a:endParaRPr>
              <a:solidFill>
                <a:schemeClr val="accent6"/>
              </a:solidFill>
            </a:endParaRPr>
          </a:p>
        </p:txBody>
      </p:sp>
      <p:pic>
        <p:nvPicPr>
          <p:cNvPr hidden="false" id="95" name="Picture 95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1785917" y="1285860"/>
            <a:ext cx="5357849" cy="3575887"/>
          </a:xfrm>
          <a:prstGeom prst="rect">
            <a:avLst/>
          </a:prstGeom>
          <a:ln>
            <a:noFill/>
          </a:ln>
        </p:spPr>
      </p:pic>
      <p:sp>
        <p:nvSpPr>
          <p:cNvPr hidden="false" id="96" name="Shape 96"/>
          <p:cNvSpPr txBox="false"/>
          <p:nvPr isPhoto="false"/>
        </p:nvSpPr>
        <p:spPr>
          <a:xfrm flipH="false" flipV="false" rot="0">
            <a:off x="642910" y="4929198"/>
            <a:ext cx="3714776" cy="1754325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Муравьи </a:t>
            </a:r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– лесные санитары;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Так прозвали люди их недаром!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Чтобы лес красив был и здоров,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Без личинок вредных и жуков,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Муравьи на страже день и ночь: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Гонят разных короедов прочь!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97" name="Shape 97"/>
          <p:cNvSpPr txBox="false"/>
          <p:nvPr isPhoto="false"/>
        </p:nvSpPr>
        <p:spPr>
          <a:xfrm flipH="false" flipV="false" rot="0">
            <a:off x="4786314" y="5072074"/>
            <a:ext cx="4071966" cy="120032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Только ты им, друг мой, не мешай!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Муравейники не разоряй!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Эти санитары так нужны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Для лесов твоей родной страны!</a:t>
            </a:r>
            <a:endParaRPr b="true"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98" name="GroupShape 9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00" name="Picture 100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-28983"/>
            <a:ext cx="9144000" cy="6886984"/>
          </a:xfrm>
          <a:prstGeom prst="rect">
            <a:avLst/>
          </a:prstGeom>
        </p:spPr>
      </p:pic>
      <p:sp>
        <p:nvSpPr>
          <p:cNvPr hidden="false" id="101" name="Shape 10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Не забирай из леса </a:t>
            </a:r>
            <a:br>
              <a:rPr b="true" cap="none" spc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</a:br>
            <a:r>
              <a:rPr b="true" cap="none" spc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домой животных !</a:t>
            </a:r>
            <a:endParaRPr>
              <a:solidFill>
                <a:srgbClr val="0070C0"/>
              </a:solidFill>
            </a:endParaRPr>
          </a:p>
        </p:txBody>
      </p:sp>
      <p:pic>
        <p:nvPicPr>
          <p:cNvPr hidden="false" id="103" name="Picture 103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428860" y="1500174"/>
            <a:ext cx="4786346" cy="3190897"/>
          </a:xfrm>
          <a:prstGeom prst="rect">
            <a:avLst/>
          </a:prstGeom>
        </p:spPr>
      </p:pic>
      <p:sp>
        <p:nvSpPr>
          <p:cNvPr hidden="false" id="104" name="Shape 104"/>
          <p:cNvSpPr txBox="false"/>
          <p:nvPr isPhoto="false"/>
        </p:nvSpPr>
        <p:spPr>
          <a:xfrm flipH="false" flipV="false" rot="0">
            <a:off x="357158" y="4786322"/>
            <a:ext cx="2857520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Для ёжиков и белок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Лес – это дом родной.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Они живут там смело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летом и зимой: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05" name="Shape 105"/>
          <p:cNvSpPr txBox="false"/>
          <p:nvPr isPhoto="false"/>
        </p:nvSpPr>
        <p:spPr>
          <a:xfrm flipH="false" flipV="false" rot="0">
            <a:off x="3357554" y="4786322"/>
            <a:ext cx="2857520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Находят пропитанье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Своих детей растят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уходить из леса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Нисколько не хотят…</a:t>
            </a:r>
            <a:endParaRPr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06" name="Shape 106"/>
          <p:cNvSpPr txBox="false"/>
          <p:nvPr isPhoto="false"/>
        </p:nvSpPr>
        <p:spPr>
          <a:xfrm flipH="false" flipV="false" rot="0">
            <a:off x="6215074" y="4786322"/>
            <a:ext cx="2928925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Поэтому не стоит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Их в город забирать…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Поверь: они в неволе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будут есть и спать…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07" name="GroupShape 10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09" name="Picture 109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</p:spPr>
      </p:pic>
      <p:sp>
        <p:nvSpPr>
          <p:cNvPr hidden="false" id="110" name="Shape 110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br>
              <a:rPr b="true" cap="none" spc="0" sz="4000">
                <a:solidFill>
                  <a:schemeClr val="accent3"/>
                </a:solidFill>
                <a:latin typeface="Arial Black"/>
                <a:ea typeface="Arial Black"/>
                <a:cs typeface="Arial Black"/>
              </a:rPr>
            </a:br>
            <a:r>
              <a:rPr b="true" cap="none" spc="0" sz="4000">
                <a:solidFill>
                  <a:schemeClr val="accent6">
                    <a:lumMod val="75000"/>
                  </a:schemeClr>
                </a:solidFill>
                <a:latin typeface="Arial Black"/>
                <a:ea typeface="Arial Black"/>
                <a:cs typeface="Arial Black"/>
              </a:rPr>
              <a:t>Не обижай лесных насекомых!</a:t>
            </a:r>
            <a:br>
              <a:rPr b="true" cap="none" spc="0" sz="4000">
                <a:solidFill>
                  <a:schemeClr val="accent6">
                    <a:lumMod val="75000"/>
                  </a:schemeClr>
                </a:solidFill>
              </a:rPr>
            </a:br>
            <a:endParaRPr b="true" sz="4000">
              <a:solidFill>
                <a:schemeClr val="accent6">
                  <a:lumMod val="75000"/>
                </a:schemeClr>
              </a:solidFill>
              <a:latin typeface="Arial Black"/>
              <a:ea typeface="Arial Black"/>
              <a:cs typeface="Arial Black"/>
            </a:endParaRPr>
          </a:p>
        </p:txBody>
      </p:sp>
      <p:pic>
        <p:nvPicPr>
          <p:cNvPr hidden="false" id="112" name="Picture 112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3664570" y="1643049"/>
            <a:ext cx="5300513" cy="3214710"/>
          </a:xfrm>
          <a:prstGeom prst="rect">
            <a:avLst/>
          </a:prstGeom>
          <a:ln>
            <a:noFill/>
          </a:ln>
        </p:spPr>
      </p:pic>
      <p:sp>
        <p:nvSpPr>
          <p:cNvPr hidden="false" id="113" name="Shape 113"/>
          <p:cNvSpPr txBox="false"/>
          <p:nvPr isPhoto="false"/>
        </p:nvSpPr>
        <p:spPr>
          <a:xfrm flipH="false" flipV="false" rot="0">
            <a:off x="214282" y="2357430"/>
            <a:ext cx="3929090" cy="1938991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В лесу летают мотыльки,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Ползут козявки и жуки…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Природа мать им жизнь дала.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 них у всех свои дела.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14" name="Shape 114"/>
          <p:cNvSpPr txBox="false"/>
          <p:nvPr isPhoto="false"/>
        </p:nvSpPr>
        <p:spPr>
          <a:xfrm flipH="false" flipV="false" rot="0">
            <a:off x="4929190" y="4919008"/>
            <a:ext cx="4071966" cy="1938992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Ты их увидишь на пути –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обижай, а отойди 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Без насекомых лес, друг мой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одинокий, и пустой…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6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15" name="GroupShape 11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17" name="Picture 117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</p:spPr>
      </p:pic>
      <p:sp>
        <p:nvSpPr>
          <p:cNvPr hidden="false" id="118" name="Shape 11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002060"/>
                </a:solidFill>
                <a:latin typeface="Arial Black"/>
                <a:ea typeface="Arial Black"/>
                <a:cs typeface="Arial Black"/>
              </a:rPr>
              <a:t>Не рвите полевые цветы!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hidden="false" id="119" name="Shape 119"/>
          <p:cNvSpPr txBox="false"/>
          <p:nvPr isPhoto="false"/>
        </p:nvSpPr>
        <p:spPr>
          <a:xfrm flipH="false" flipV="false" rot="0">
            <a:off x="357158" y="1714488"/>
            <a:ext cx="4572016" cy="4403181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Цветы украшают луга и леса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это не только природы краса-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них пчёлы находят целительный дар,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бабочки пьют из них сладкий нектар.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Не надо, друзья, их бессмысленно рвать,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Не надо букеты из них составлять…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Завянут букеты…Погибнут цветы…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больше не будет такой красоты!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hidden="false" id="121" name="Picture 121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5439441" y="1358221"/>
            <a:ext cx="3204524" cy="4785423"/>
          </a:xfrm>
          <a:prstGeom prst="roundRect">
            <a:avLst>
              <a:gd fmla="val 4167" name="adj"/>
            </a:avLst>
          </a:prstGeom>
          <a:ln w="76200">
            <a:solidFill>
              <a:srgbClr val="EAEAEA"/>
            </a:solidFill>
            <a:prstDash val="solid"/>
          </a:ln>
        </p:spPr>
      </p:pic>
    </p:spTree>
  </p:cSld>
</p:sld>
</file>

<file path=ppt/slides/slide7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22" name="GroupShape 12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24" name="Picture 124"/>
          <p:cNvPicPr preferRelativeResize="true"/>
          <p:nvPr isPhoto="false">
            <p:ph idx="1" type="body"/>
          </p:nvPr>
        </p:nvPicPr>
        <p:blipFill>
          <a:blip r:embed="rId1"/>
          <a:stretch/>
        </p:blipFill>
        <p:spPr>
          <a:xfrm flipH="false" flipV="false" rot="0">
            <a:off x="0" y="-5577"/>
            <a:ext cx="9144000" cy="6863577"/>
          </a:xfrm>
          <a:prstGeom prst="rect">
            <a:avLst/>
          </a:prstGeom>
          <a:ln>
            <a:noFill/>
          </a:ln>
        </p:spPr>
      </p:pic>
      <p:sp>
        <p:nvSpPr>
          <p:cNvPr hidden="false" id="125" name="Shape 125"/>
          <p:cNvSpPr txBox="true"/>
          <p:nvPr isPhoto="false">
            <p:ph idx="0" type="title"/>
          </p:nvPr>
        </p:nvSpPr>
        <p:spPr>
          <a:xfrm flipH="false" flipV="false" rot="0">
            <a:off x="500034" y="274638"/>
            <a:ext cx="8429684" cy="1011222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cap="none" spc="0">
                <a:solidFill>
                  <a:srgbClr val="FF0000"/>
                </a:solidFill>
                <a:latin typeface="Arial Black"/>
                <a:ea typeface="Arial Black"/>
                <a:cs typeface="Arial Black"/>
              </a:rPr>
              <a:t>Не рвите редкие цветы!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hidden="false" id="126" name="Shape 126"/>
          <p:cNvSpPr txBox="false"/>
          <p:nvPr isPhoto="false"/>
        </p:nvSpPr>
        <p:spPr>
          <a:xfrm flipH="false" flipV="false" rot="0">
            <a:off x="642910" y="5072074"/>
            <a:ext cx="3714776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Есть цветочки редкие,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Белые и нежные: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Вам кивнут приветливо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Ландыши, подснежники…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27" name="Shape 127"/>
          <p:cNvSpPr txBox="false"/>
          <p:nvPr isPhoto="false"/>
        </p:nvSpPr>
        <p:spPr>
          <a:xfrm flipH="false" flipV="false" rot="0">
            <a:off x="4786314" y="5072074"/>
            <a:ext cx="4071966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Только рвать не надо их –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 ними лес добрей, светлей.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Ведь теперь цветов таких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Очень мало на земле…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hidden="false" id="129" name="Picture 129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071670" y="1500174"/>
            <a:ext cx="5214973" cy="348053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30" name="GroupShape 13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31" name="Shape 13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pic>
        <p:nvPicPr>
          <p:cNvPr hidden="false" id="133" name="Picture 133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-142908" y="0"/>
            <a:ext cx="9429816" cy="7072338"/>
          </a:xfrm>
          <a:prstGeom prst="rect">
            <a:avLst/>
          </a:prstGeom>
        </p:spPr>
      </p:pic>
      <p:sp>
        <p:nvSpPr>
          <p:cNvPr hidden="false" id="134" name="Shape 134"/>
          <p:cNvSpPr txBox="false"/>
          <p:nvPr isPhoto="false"/>
        </p:nvSpPr>
        <p:spPr>
          <a:xfrm flipH="false" flipV="false" rot="0">
            <a:off x="428595" y="357166"/>
            <a:ext cx="8215370" cy="144654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cap="none" spc="0" sz="4400">
                <a:solidFill>
                  <a:srgbClr val="00B050"/>
                </a:solidFill>
                <a:latin typeface="Arial Black"/>
                <a:ea typeface="Arial Black"/>
                <a:cs typeface="Arial Black"/>
              </a:rPr>
              <a:t>Не ловите бабочек и стрекоз!</a:t>
            </a:r>
            <a:endParaRPr sz="440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35" name="Shape 135"/>
          <p:cNvSpPr txBox="false"/>
          <p:nvPr isPhoto="false"/>
        </p:nvSpPr>
        <p:spPr>
          <a:xfrm flipH="false" flipV="false" rot="0">
            <a:off x="214282" y="2071678"/>
            <a:ext cx="3500462" cy="1891287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Бабочка цветная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Над тобой порхает…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Стрекоза резвится,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Пляшет, веселится…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36" name="Shape 136"/>
          <p:cNvSpPr txBox="false"/>
          <p:nvPr isPhoto="false"/>
        </p:nvSpPr>
        <p:spPr>
          <a:xfrm flipH="false" flipV="false" rot="0">
            <a:off x="2214546" y="4357694"/>
            <a:ext cx="3429024" cy="1891287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Лету все так рады!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Их ловить не надо…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Пусть себе летают,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>
              <a:lnSpc>
                <a:spcPct val="150000"/>
              </a:lnSpc>
            </a:pPr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Землю украшают…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hidden="false" id="138" name="Picture 138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5286380" y="1943191"/>
            <a:ext cx="3296958" cy="462908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39" name="GroupShape 13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41" name="Picture 141"/>
          <p:cNvPicPr preferRelativeResize="true"/>
          <p:nvPr isPhoto="false">
            <p:ph idx="1" type="body"/>
          </p:nvPr>
        </p:nvPicPr>
        <p:blipFill>
          <a:blip r:embed="rId1"/>
          <a:stretch/>
        </p:blipFill>
        <p:spPr>
          <a:xfrm flipH="false" flipV="false" rot="0">
            <a:off x="-7436" y="0"/>
            <a:ext cx="9151436" cy="6858000"/>
          </a:xfrm>
          <a:prstGeom prst="rect">
            <a:avLst/>
          </a:prstGeom>
        </p:spPr>
      </p:pic>
      <p:sp>
        <p:nvSpPr>
          <p:cNvPr hidden="false" id="142" name="Shape 142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 b="true" cap="none" spc="0">
                <a:solidFill>
                  <a:srgbClr val="00B0F0"/>
                </a:solidFill>
                <a:latin typeface="Arial Black"/>
                <a:ea typeface="Arial Black"/>
                <a:cs typeface="Arial Black"/>
              </a:rPr>
              <a:t>Не шумите в лесу!</a:t>
            </a:r>
            <a:endParaRPr>
              <a:solidFill>
                <a:srgbClr val="00B0F0"/>
              </a:solidFill>
            </a:endParaRPr>
          </a:p>
        </p:txBody>
      </p:sp>
      <p:sp>
        <p:nvSpPr>
          <p:cNvPr hidden="false" id="143" name="Shape 143"/>
          <p:cNvSpPr txBox="false"/>
          <p:nvPr isPhoto="false"/>
        </p:nvSpPr>
        <p:spPr>
          <a:xfrm flipH="false" flipV="false" rot="0">
            <a:off x="642910" y="4572008"/>
            <a:ext cx="3929090" cy="1938992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 леса музыка своя…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Её послушайте друзья!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Вот птичьи трели раздались,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Вот белка скачет вверх и вниз,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вот кузнечик затрещал,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ветке дятел застучал…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44" name="Shape 144"/>
          <p:cNvSpPr txBox="false"/>
          <p:nvPr isPhoto="false"/>
        </p:nvSpPr>
        <p:spPr>
          <a:xfrm flipH="false" flipV="false" rot="0">
            <a:off x="4786314" y="4643446"/>
            <a:ext cx="4143404" cy="132343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Как много звуков тут и там!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лесу не нужен шум и гам: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Нельзя шуметь, галдеть, кричать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 indent="0" marL="0"/>
            <a:r>
              <a:rPr b="true"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громко музыку включать!</a:t>
            </a:r>
            <a:endParaRPr b="true"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hidden="false" id="146" name="Picture 146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143108" y="1357298"/>
            <a:ext cx="4500593" cy="3003745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Изящная">
      <a:fillStyleLst>
        <a:solidFill>
          <a:schemeClr val="phClr"/>
        </a:solidFill>
        <a:gradFill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</a:gradFill>
        <a:gradFill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</a:gradFill>
      </a:fillStyleLst>
      <a:lnStyleLst>
        <a:ln w="11430">
          <a:solidFill>
            <a:schemeClr val="phClr"/>
          </a:solidFill>
          <a:prstDash val="solid"/>
        </a:ln>
        <a:ln w="40000">
          <a:solidFill>
            <a:schemeClr val="phClr"/>
          </a:solidFill>
          <a:prstDash val="solid"/>
        </a:ln>
        <a:ln w="318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MyOffice-CoreFramework-Android/29-1028.734.7326.662.0@RELEASE-CORE-29.0-RC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2023-03-18T11:22:43Z</dcterms:modified>
</cp:coreProperties>
</file>