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2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8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3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2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4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B6E2-C89D-41DF-976E-DAC86A016F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F46E-3A03-4519-8A2F-84534A1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flv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fl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F0"/>
            </a:gs>
            <a:gs pos="17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6120680" cy="1470025"/>
          </a:xfrm>
        </p:spPr>
        <p:txBody>
          <a:bodyPr/>
          <a:lstStyle/>
          <a:p>
            <a:r>
              <a:rPr lang="ru-RU" b="1" dirty="0" smtClean="0"/>
              <a:t>Презентация кружка «</a:t>
            </a:r>
            <a:r>
              <a:rPr lang="ru-RU" b="1" dirty="0" err="1" smtClean="0"/>
              <a:t>Мастерилочка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5832648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(Папье-маше)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8527" y="5301207"/>
            <a:ext cx="321350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</a:t>
            </a:r>
          </a:p>
          <a:p>
            <a:r>
              <a:rPr lang="ru-RU" sz="2000" b="1" dirty="0" err="1" smtClean="0"/>
              <a:t>Копнина</a:t>
            </a:r>
            <a:r>
              <a:rPr lang="ru-RU" sz="2000" b="1" dirty="0" smtClean="0"/>
              <a:t> Елена Степановна</a:t>
            </a:r>
          </a:p>
          <a:p>
            <a:r>
              <a:rPr lang="ru-RU" dirty="0" smtClean="0"/>
              <a:t>Воспитатель МБДОУ №132</a:t>
            </a:r>
          </a:p>
          <a:p>
            <a:r>
              <a:rPr lang="ru-RU" dirty="0" smtClean="0"/>
              <a:t>г. Архангельск, 2017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35" y="4740980"/>
            <a:ext cx="1280160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Анимация текста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1964" y="1628800"/>
            <a:ext cx="2664296" cy="19693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Телескоп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уменьшает мир,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микроскоп –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увеличивает.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Роберт  Оппенгеймер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94112" y="4989349"/>
            <a:ext cx="453650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Части изменяются. Целое же неизменно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Анаксимандр.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2760" y="1628800"/>
            <a:ext cx="2952328" cy="1969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Природа не может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перечить человеку,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если человек не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перечит её законам.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А.И.Герцен</a:t>
            </a:r>
            <a:r>
              <a:rPr lang="ru-RU" sz="1600" dirty="0" smtClean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1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и видео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7"/>
            <a:ext cx="3514966" cy="3240360"/>
          </a:xfrm>
          <a:prstGeom prst="rect">
            <a:avLst/>
          </a:prstGeom>
        </p:spPr>
      </p:pic>
      <p:pic>
        <p:nvPicPr>
          <p:cNvPr id="5" name="Песе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7388" y="1196752"/>
            <a:ext cx="609600" cy="609600"/>
          </a:xfrm>
          <a:prstGeom prst="rect">
            <a:avLst/>
          </a:prstGeom>
        </p:spPr>
      </p:pic>
      <p:pic>
        <p:nvPicPr>
          <p:cNvPr id="3" name="Видео.fl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</p:spPr>
      </p:pic>
      <p:pic>
        <p:nvPicPr>
          <p:cNvPr id="6" name="Видео.fl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 rot="10800000" flipH="1" flipV="1">
            <a:off x="4463988" y="3032957"/>
            <a:ext cx="4185465" cy="29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62</Words>
  <Application>Microsoft Office PowerPoint</Application>
  <PresentationFormat>Экран (4:3)</PresentationFormat>
  <Paragraphs>20</Paragraphs>
  <Slides>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кружка «Мастерилочка»</vt:lpstr>
      <vt:lpstr>Анимация текста</vt:lpstr>
      <vt:lpstr>Звук и видео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кружка «Мастерилочка»</dc:title>
  <dc:creator>Пользователь</dc:creator>
  <cp:lastModifiedBy>Пользователь</cp:lastModifiedBy>
  <cp:revision>10</cp:revision>
  <dcterms:created xsi:type="dcterms:W3CDTF">2017-12-12T17:48:49Z</dcterms:created>
  <dcterms:modified xsi:type="dcterms:W3CDTF">2017-12-12T19:27:01Z</dcterms:modified>
</cp:coreProperties>
</file>