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3C261-C8FC-49CD-B996-8921E3326528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F7097-E982-4B1C-99E3-A77BE77A6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96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F7097-E982-4B1C-99E3-A77BE77A672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5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520-431A-487E-9C3B-9EADD50F30D8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07F4-FFF3-41D3-B32E-4105F4F66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21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520-431A-487E-9C3B-9EADD50F30D8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07F4-FFF3-41D3-B32E-4105F4F66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77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520-431A-487E-9C3B-9EADD50F30D8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07F4-FFF3-41D3-B32E-4105F4F66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65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520-431A-487E-9C3B-9EADD50F30D8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07F4-FFF3-41D3-B32E-4105F4F66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34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520-431A-487E-9C3B-9EADD50F30D8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07F4-FFF3-41D3-B32E-4105F4F66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5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520-431A-487E-9C3B-9EADD50F30D8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07F4-FFF3-41D3-B32E-4105F4F66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520-431A-487E-9C3B-9EADD50F30D8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07F4-FFF3-41D3-B32E-4105F4F66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36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520-431A-487E-9C3B-9EADD50F30D8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07F4-FFF3-41D3-B32E-4105F4F66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8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520-431A-487E-9C3B-9EADD50F30D8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07F4-FFF3-41D3-B32E-4105F4F66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263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520-431A-487E-9C3B-9EADD50F30D8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07F4-FFF3-41D3-B32E-4105F4F66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97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520-431A-487E-9C3B-9EADD50F30D8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E07F4-FFF3-41D3-B32E-4105F4F66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97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3B520-431A-487E-9C3B-9EADD50F30D8}" type="datetimeFigureOut">
              <a:rPr lang="ru-RU" smtClean="0"/>
              <a:t>01.10.2016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E07F4-FFF3-41D3-B32E-4105F4F66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10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поделки из ладош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514" y="119756"/>
            <a:ext cx="5056505" cy="673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1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поделки из ладош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23" y="3435621"/>
            <a:ext cx="4360384" cy="326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поделки из ладоше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698850" cy="464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артинки по запросу поделки из ладоше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23" y="134911"/>
            <a:ext cx="4221553" cy="31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Картинки по запросу поделки из ладоше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6" y="485385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1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артинки по запросу поделки из ладош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91"/>
            <a:ext cx="4572000" cy="687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и по запросу поделки из ладоше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179" y="226324"/>
            <a:ext cx="4736910" cy="663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3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поделки из ладош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56" y="0"/>
            <a:ext cx="8934138" cy="669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0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артинки по запросу поделки из ладош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417" y="0"/>
            <a:ext cx="5156616" cy="687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поделки из ладош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7" y="0"/>
            <a:ext cx="5051685" cy="673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Картинки по запросу поделки из ладоше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780" y="-57463"/>
            <a:ext cx="5186597" cy="691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6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поделки из ладош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36" y="0"/>
            <a:ext cx="93518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64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поделки из ладош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740651" cy="48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поделки из ладоше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994" y="1406733"/>
            <a:ext cx="6580006" cy="534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6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поделки из ладоше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891134" cy="524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поделки из ладоше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67" y="1442448"/>
            <a:ext cx="5894133" cy="541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поделки из ладош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920374" cy="463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maam.ru/upload/blogs/0c5bd674ea8c17f2439272dad0a99fd4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411" y="1765091"/>
            <a:ext cx="6720590" cy="504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5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ртинки по запросу поделки из ладош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0"/>
            <a:ext cx="5990392" cy="656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поделки из ладоше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75" y="0"/>
            <a:ext cx="5066675" cy="676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поделки из ладош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0" y="-96838"/>
            <a:ext cx="5111679" cy="681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поделки из ладоше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55" y="70990"/>
            <a:ext cx="5090982" cy="66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поделки из ладоше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448" y="2091091"/>
            <a:ext cx="2813007" cy="258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4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поделки из ладош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876" y="1844"/>
            <a:ext cx="9153317" cy="685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8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поделки из ладош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854" y="135926"/>
            <a:ext cx="4641278" cy="696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</Words>
  <Application>Microsoft Office PowerPoint</Application>
  <PresentationFormat>Широкоэкранный</PresentationFormat>
  <Paragraphs>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8</cp:revision>
  <dcterms:created xsi:type="dcterms:W3CDTF">2016-10-01T17:11:54Z</dcterms:created>
  <dcterms:modified xsi:type="dcterms:W3CDTF">2016-10-01T17:45:59Z</dcterms:modified>
</cp:coreProperties>
</file>