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8" r:id="rId3"/>
    <p:sldId id="266" r:id="rId4"/>
    <p:sldId id="260" r:id="rId5"/>
    <p:sldId id="261" r:id="rId6"/>
    <p:sldId id="262" r:id="rId7"/>
    <p:sldId id="263" r:id="rId8"/>
    <p:sldId id="265" r:id="rId9"/>
    <p:sldId id="267" r:id="rId10"/>
    <p:sldId id="272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50" autoAdjust="0"/>
    <p:restoredTop sz="94660"/>
  </p:normalViewPr>
  <p:slideViewPr>
    <p:cSldViewPr snapToGrid="0">
      <p:cViewPr varScale="1">
        <p:scale>
          <a:sx n="82" d="100"/>
          <a:sy n="82" d="100"/>
        </p:scale>
        <p:origin x="-102" y="-4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27799-5EC6-4ECA-B7E1-90695DDAD3B3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91C3F-BBA7-486B-9A89-7B05647FE2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7193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27799-5EC6-4ECA-B7E1-90695DDAD3B3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91C3F-BBA7-486B-9A89-7B05647FE2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1867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27799-5EC6-4ECA-B7E1-90695DDAD3B3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91C3F-BBA7-486B-9A89-7B05647FE2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6288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27799-5EC6-4ECA-B7E1-90695DDAD3B3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91C3F-BBA7-486B-9A89-7B05647FE2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744522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27799-5EC6-4ECA-B7E1-90695DDAD3B3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91C3F-BBA7-486B-9A89-7B05647FE2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88302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27799-5EC6-4ECA-B7E1-90695DDAD3B3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91C3F-BBA7-486B-9A89-7B05647FE2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16996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27799-5EC6-4ECA-B7E1-90695DDAD3B3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91C3F-BBA7-486B-9A89-7B05647FE2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1456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27799-5EC6-4ECA-B7E1-90695DDAD3B3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91C3F-BBA7-486B-9A89-7B05647FE2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98860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27799-5EC6-4ECA-B7E1-90695DDAD3B3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91C3F-BBA7-486B-9A89-7B05647FE2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9286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27799-5EC6-4ECA-B7E1-90695DDAD3B3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91C3F-BBA7-486B-9A89-7B05647FE2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9918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27799-5EC6-4ECA-B7E1-90695DDAD3B3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91C3F-BBA7-486B-9A89-7B05647FE2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1923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27799-5EC6-4ECA-B7E1-90695DDAD3B3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91C3F-BBA7-486B-9A89-7B05647FE2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6456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27799-5EC6-4ECA-B7E1-90695DDAD3B3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91C3F-BBA7-486B-9A89-7B05647FE2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7321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27799-5EC6-4ECA-B7E1-90695DDAD3B3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91C3F-BBA7-486B-9A89-7B05647FE2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3578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27799-5EC6-4ECA-B7E1-90695DDAD3B3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91C3F-BBA7-486B-9A89-7B05647FE2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5730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27799-5EC6-4ECA-B7E1-90695DDAD3B3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91C3F-BBA7-486B-9A89-7B05647FE2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6324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27799-5EC6-4ECA-B7E1-90695DDAD3B3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91C3F-BBA7-486B-9A89-7B05647FE2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1467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print">
            <a:alphaModFix amt="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8127799-5EC6-4ECA-B7E1-90695DDAD3B3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CF91C3F-BBA7-486B-9A89-7B05647FE2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4790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hyperlink" Target="Get%20Up.mp3" TargetMode="Externa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SEUL.mp3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&#1053;&#1086;&#1089;&#1072;%20&#1085;&#1086;&#1089;&#1072;.mp3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hyperlink" Target="&#1052;&#1099;%20&#1074;&#1089;&#1090;&#1088;&#1077;&#1090;&#1080;&#1083;&#1080;&#1089;&#1100;.mp3" TargetMode="External"/><Relationship Id="rId4" Type="http://schemas.openxmlformats.org/officeDocument/2006/relationships/hyperlink" Target="&#1041;&#1072;&#1088;&#1072;%20&#1073;&#1077;&#1088;&#1077;.mp3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hyperlink" Target="Lucy.mp3" TargetMode="Externa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hyperlink" Target="BARCELONA%20SUNSETS.mp3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hyperlink" Target="PEER%20GYNT%20(MORNING).mp3" TargetMode="Externa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68910" cy="6858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930400" y="838200"/>
            <a:ext cx="8305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Музыка и мы – влияние отрицательной и положительной музыки на интеллект и эмоциональное состояние людей и животных</a:t>
            </a:r>
            <a:endParaRPr lang="ru-RU" sz="4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894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291306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Содержимое 3" descr="Хор Благовест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2500132" y="2105690"/>
            <a:ext cx="6632293" cy="439928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064085"/>
            <a:ext cx="12192000" cy="279391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38800" y="-38100"/>
            <a:ext cx="6553201" cy="40640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5638800" cy="40640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1375" y="2068177"/>
            <a:ext cx="8077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u="sng" dirty="0" smtClean="0">
                <a:solidFill>
                  <a:srgbClr val="00B0F0"/>
                </a:solidFill>
              </a:rPr>
              <a:t>РЭП</a:t>
            </a:r>
            <a:endParaRPr lang="ru-RU" sz="4800" b="1" u="sng" dirty="0" smtClean="0">
              <a:solidFill>
                <a:srgbClr val="00B0F0"/>
              </a:solidFill>
              <a:hlinkClick r:id="rId5" action="ppaction://hlinkfile"/>
            </a:endParaRPr>
          </a:p>
          <a:p>
            <a:endParaRPr lang="ru-RU" sz="3200" b="1" dirty="0">
              <a:solidFill>
                <a:schemeClr val="accent4">
                  <a:lumMod val="50000"/>
                </a:schemeClr>
              </a:solidFill>
              <a:hlinkClick r:id="rId5" action="ppaction://hlinkfile"/>
            </a:endParaRPr>
          </a:p>
          <a:p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hlinkClick r:id="rId5" action="ppaction://hlinkfile"/>
              </a:rPr>
              <a:t>50 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  <a:hlinkClick r:id="rId5" action="ppaction://hlinkfile"/>
              </a:rPr>
              <a:t>cent </a:t>
            </a: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hlinkClick r:id="rId5" action="ppaction://hlinkfile"/>
              </a:rPr>
              <a:t>«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  <a:hlinkClick r:id="rId5" action="ppaction://hlinkfile"/>
              </a:rPr>
              <a:t>Get up</a:t>
            </a: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hlinkClick r:id="rId5" action="ppaction://hlinkfile"/>
              </a:rPr>
              <a:t>»</a:t>
            </a:r>
            <a:endParaRPr lang="ru-RU" sz="32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ru-RU" sz="3200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009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050603"/>
            <a:ext cx="6104578" cy="380739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9716" y="3050602"/>
            <a:ext cx="6092284" cy="380263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84272" y="0"/>
            <a:ext cx="4207727" cy="30506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1057" y="-1"/>
            <a:ext cx="2503213" cy="30506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08099" y="5673196"/>
            <a:ext cx="78377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u="sng" dirty="0" smtClean="0">
                <a:solidFill>
                  <a:srgbClr val="0070C0"/>
                </a:solidFill>
              </a:rPr>
              <a:t>Знакомьтесь, </a:t>
            </a:r>
            <a:r>
              <a:rPr lang="ru-RU" sz="4800" b="1" u="sng" dirty="0" err="1" smtClean="0">
                <a:solidFill>
                  <a:srgbClr val="0070C0"/>
                </a:solidFill>
              </a:rPr>
              <a:t>вокалоиды</a:t>
            </a:r>
            <a:r>
              <a:rPr lang="ru-RU" sz="4800" b="1" u="sng" dirty="0" smtClean="0">
                <a:solidFill>
                  <a:srgbClr val="0070C0"/>
                </a:solidFill>
              </a:rPr>
              <a:t>!</a:t>
            </a:r>
            <a:endParaRPr lang="ru-RU" sz="4800" b="1" u="sng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1964038"/>
            <a:ext cx="6805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2242"/>
            <a:ext cx="5481056" cy="304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87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54583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112520" y="845088"/>
            <a:ext cx="99669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u="sng" dirty="0" smtClean="0">
                <a:solidFill>
                  <a:srgbClr val="00B0F0"/>
                </a:solidFill>
              </a:rPr>
              <a:t>Поп-музыка, которую можно слушать</a:t>
            </a:r>
          </a:p>
          <a:p>
            <a:endParaRPr lang="en-US" sz="3200" b="1" u="sng" dirty="0">
              <a:solidFill>
                <a:srgbClr val="FF0000"/>
              </a:solidFill>
            </a:endParaRPr>
          </a:p>
          <a:p>
            <a:r>
              <a:rPr lang="ru-RU" sz="3200" b="1" u="sng" dirty="0" smtClean="0">
                <a:solidFill>
                  <a:srgbClr val="FF0000"/>
                </a:solidFill>
                <a:hlinkClick r:id="rId3" action="ppaction://hlinkfile"/>
              </a:rPr>
              <a:t>«</a:t>
            </a:r>
            <a:r>
              <a:rPr lang="en-US" sz="3200" b="1" u="sng" dirty="0" err="1" smtClean="0">
                <a:solidFill>
                  <a:srgbClr val="FF0000"/>
                </a:solidFill>
                <a:hlinkClick r:id="rId3" action="ppaction://hlinkfile"/>
              </a:rPr>
              <a:t>Seul</a:t>
            </a:r>
            <a:r>
              <a:rPr lang="ru-RU" sz="3200" b="1" u="sng" dirty="0" smtClean="0">
                <a:solidFill>
                  <a:srgbClr val="FF0000"/>
                </a:solidFill>
                <a:hlinkClick r:id="rId3" action="ppaction://hlinkfile"/>
              </a:rPr>
              <a:t>» </a:t>
            </a:r>
            <a:r>
              <a:rPr lang="en-US" sz="3200" b="1" u="sng" dirty="0" err="1" smtClean="0">
                <a:solidFill>
                  <a:srgbClr val="FF0000"/>
                </a:solidFill>
                <a:hlinkClick r:id="rId3" action="ppaction://hlinkfile"/>
              </a:rPr>
              <a:t>Garou</a:t>
            </a:r>
            <a:endParaRPr lang="en-US" sz="3200" b="1" u="sng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849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79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" y="273231"/>
            <a:ext cx="1219199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u="sng" dirty="0" smtClean="0">
                <a:solidFill>
                  <a:srgbClr val="0070C0"/>
                </a:solidFill>
              </a:rPr>
              <a:t>Популярная сейчас музыка, которую не должен слушать каждый уважающий себя меломан</a:t>
            </a:r>
          </a:p>
          <a:p>
            <a:pPr algn="ctr"/>
            <a:endParaRPr lang="ru-RU" sz="4400" b="1" u="sng" dirty="0">
              <a:solidFill>
                <a:srgbClr val="00B0F0"/>
              </a:solidFill>
            </a:endParaRPr>
          </a:p>
          <a:p>
            <a:r>
              <a:rPr lang="ru-RU" sz="4400" b="1" u="sng" dirty="0" smtClean="0">
                <a:solidFill>
                  <a:srgbClr val="00B0F0"/>
                </a:solidFill>
                <a:hlinkClick r:id="rId3" action="ppaction://hlinkfile"/>
              </a:rPr>
              <a:t>«</a:t>
            </a:r>
            <a:r>
              <a:rPr lang="en-US" sz="4400" b="1" u="sng" dirty="0" err="1" smtClean="0">
                <a:solidFill>
                  <a:srgbClr val="00B0F0"/>
                </a:solidFill>
                <a:hlinkClick r:id="rId3" action="ppaction://hlinkfile"/>
              </a:rPr>
              <a:t>Nosa</a:t>
            </a:r>
            <a:r>
              <a:rPr lang="en-US" sz="4400" b="1" u="sng" dirty="0" smtClean="0">
                <a:solidFill>
                  <a:srgbClr val="00B0F0"/>
                </a:solidFill>
                <a:hlinkClick r:id="rId3" action="ppaction://hlinkfile"/>
              </a:rPr>
              <a:t> </a:t>
            </a:r>
            <a:r>
              <a:rPr lang="en-US" sz="4400" b="1" u="sng" dirty="0" err="1" smtClean="0">
                <a:solidFill>
                  <a:srgbClr val="00B0F0"/>
                </a:solidFill>
                <a:hlinkClick r:id="rId3" action="ppaction://hlinkfile"/>
              </a:rPr>
              <a:t>nosa</a:t>
            </a:r>
            <a:r>
              <a:rPr lang="ru-RU" sz="4400" b="1" u="sng" dirty="0" smtClean="0">
                <a:solidFill>
                  <a:srgbClr val="00B0F0"/>
                </a:solidFill>
                <a:hlinkClick r:id="rId3" action="ppaction://hlinkfile"/>
              </a:rPr>
              <a:t>»</a:t>
            </a:r>
            <a:endParaRPr lang="ru-RU" sz="4400" b="1" u="sng" dirty="0" smtClean="0">
              <a:solidFill>
                <a:srgbClr val="00B0F0"/>
              </a:solidFill>
            </a:endParaRPr>
          </a:p>
          <a:p>
            <a:endParaRPr lang="ru-RU" sz="4400" b="1" u="sng" dirty="0" smtClean="0">
              <a:solidFill>
                <a:srgbClr val="00B0F0"/>
              </a:solidFill>
            </a:endParaRPr>
          </a:p>
          <a:p>
            <a:r>
              <a:rPr lang="ru-RU" sz="4400" b="1" u="sng" dirty="0" smtClean="0">
                <a:solidFill>
                  <a:srgbClr val="00B0F0"/>
                </a:solidFill>
                <a:hlinkClick r:id="rId4" action="ppaction://hlinkfile"/>
              </a:rPr>
              <a:t>«</a:t>
            </a:r>
            <a:r>
              <a:rPr lang="en-US" sz="4400" b="1" u="sng" dirty="0" smtClean="0">
                <a:solidFill>
                  <a:srgbClr val="00B0F0"/>
                </a:solidFill>
                <a:hlinkClick r:id="rId4" action="ppaction://hlinkfile"/>
              </a:rPr>
              <a:t>Bara </a:t>
            </a:r>
            <a:r>
              <a:rPr lang="en-US" sz="4400" b="1" u="sng" dirty="0" err="1" smtClean="0">
                <a:solidFill>
                  <a:srgbClr val="00B0F0"/>
                </a:solidFill>
                <a:hlinkClick r:id="rId4" action="ppaction://hlinkfile"/>
              </a:rPr>
              <a:t>bere</a:t>
            </a:r>
            <a:r>
              <a:rPr lang="ru-RU" sz="4400" b="1" u="sng" dirty="0" smtClean="0">
                <a:solidFill>
                  <a:srgbClr val="00B0F0"/>
                </a:solidFill>
                <a:hlinkClick r:id="rId4" action="ppaction://hlinkfile"/>
              </a:rPr>
              <a:t>»</a:t>
            </a:r>
            <a:endParaRPr lang="ru-RU" sz="4400" b="1" u="sng" dirty="0" smtClean="0">
              <a:solidFill>
                <a:srgbClr val="00B0F0"/>
              </a:solidFill>
            </a:endParaRPr>
          </a:p>
          <a:p>
            <a:endParaRPr lang="en-US" sz="4400" b="1" u="sng" dirty="0" smtClean="0">
              <a:solidFill>
                <a:srgbClr val="00B0F0"/>
              </a:solidFill>
            </a:endParaRPr>
          </a:p>
          <a:p>
            <a:r>
              <a:rPr lang="ru-RU" sz="4400" b="1" u="sng" dirty="0" smtClean="0">
                <a:solidFill>
                  <a:srgbClr val="00B0F0"/>
                </a:solidFill>
                <a:hlinkClick r:id="rId5" action="ppaction://hlinkfile"/>
              </a:rPr>
              <a:t>«Это не шутки…»</a:t>
            </a:r>
            <a:endParaRPr lang="ru-RU" sz="4400" b="1" u="sng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979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66802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80201" y="-38100"/>
            <a:ext cx="5511799" cy="36703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80201" y="3632200"/>
            <a:ext cx="5511799" cy="3225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4898" y="1489359"/>
            <a:ext cx="12192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u="sng" dirty="0" smtClean="0">
                <a:solidFill>
                  <a:srgbClr val="00B0F0"/>
                </a:solidFill>
              </a:rPr>
              <a:t>Рок</a:t>
            </a:r>
          </a:p>
          <a:p>
            <a:pPr algn="ctr"/>
            <a:endParaRPr lang="ru-RU" sz="4400" b="1" u="sng" dirty="0">
              <a:solidFill>
                <a:srgbClr val="00B0F0"/>
              </a:solidFill>
            </a:endParaRPr>
          </a:p>
          <a:p>
            <a:r>
              <a:rPr lang="en-US" sz="3600" b="1" u="sng" dirty="0" smtClean="0">
                <a:solidFill>
                  <a:srgbClr val="00B0F0"/>
                </a:solidFill>
                <a:hlinkClick r:id="rId5" action="ppaction://hlinkfile"/>
              </a:rPr>
              <a:t>Skillet </a:t>
            </a:r>
            <a:r>
              <a:rPr lang="ru-RU" sz="3600" b="1" u="sng" dirty="0" smtClean="0">
                <a:solidFill>
                  <a:srgbClr val="00B0F0"/>
                </a:solidFill>
                <a:hlinkClick r:id="rId5" action="ppaction://hlinkfile"/>
              </a:rPr>
              <a:t>«</a:t>
            </a:r>
            <a:r>
              <a:rPr lang="en-US" sz="3600" b="1" u="sng" dirty="0" smtClean="0">
                <a:solidFill>
                  <a:srgbClr val="00B0F0"/>
                </a:solidFill>
                <a:hlinkClick r:id="rId5" action="ppaction://hlinkfile"/>
              </a:rPr>
              <a:t>Lucy</a:t>
            </a:r>
            <a:r>
              <a:rPr lang="ru-RU" sz="3600" b="1" u="sng" dirty="0" smtClean="0">
                <a:solidFill>
                  <a:srgbClr val="00B0F0"/>
                </a:solidFill>
                <a:hlinkClick r:id="rId5" action="ppaction://hlinkfile"/>
              </a:rPr>
              <a:t>»</a:t>
            </a:r>
            <a:endParaRPr lang="ru-RU" sz="3600" b="1" u="sng" dirty="0" smtClean="0">
              <a:solidFill>
                <a:srgbClr val="00B0F0"/>
              </a:solidFill>
            </a:endParaRPr>
          </a:p>
          <a:p>
            <a:endParaRPr lang="en-US" sz="3200" b="1" u="sng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859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4572000" cy="35387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-1"/>
            <a:ext cx="7620000" cy="35387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538728"/>
            <a:ext cx="6756400" cy="33192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56400" y="3538729"/>
            <a:ext cx="5435600" cy="33192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0500" y="224007"/>
            <a:ext cx="12192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u="sng" dirty="0" smtClean="0">
                <a:solidFill>
                  <a:srgbClr val="00B0F0"/>
                </a:solidFill>
              </a:rPr>
              <a:t>Классика – то, что навсегда.</a:t>
            </a:r>
          </a:p>
          <a:p>
            <a:pPr algn="ctr"/>
            <a:endParaRPr lang="ru-RU" sz="4400" b="1" u="sng" dirty="0">
              <a:solidFill>
                <a:schemeClr val="bg1"/>
              </a:solidFill>
            </a:endParaRPr>
          </a:p>
          <a:p>
            <a:r>
              <a:rPr lang="ru-RU" sz="3600" b="1" u="sng" dirty="0" smtClean="0">
                <a:solidFill>
                  <a:srgbClr val="00B0F0"/>
                </a:solidFill>
                <a:hlinkClick r:id="rId6" action="ppaction://hlinkfile"/>
              </a:rPr>
              <a:t>«</a:t>
            </a:r>
            <a:r>
              <a:rPr lang="en-US" sz="3600" b="1" u="sng" dirty="0" smtClean="0">
                <a:solidFill>
                  <a:srgbClr val="00B0F0"/>
                </a:solidFill>
                <a:hlinkClick r:id="rId6" action="ppaction://hlinkfile"/>
              </a:rPr>
              <a:t>Morning</a:t>
            </a:r>
            <a:r>
              <a:rPr lang="ru-RU" sz="3600" b="1" u="sng" dirty="0" smtClean="0">
                <a:solidFill>
                  <a:srgbClr val="00B0F0"/>
                </a:solidFill>
                <a:hlinkClick r:id="rId6" action="ppaction://hlinkfile"/>
              </a:rPr>
              <a:t>»</a:t>
            </a:r>
            <a:r>
              <a:rPr lang="en-US" sz="3600" b="1" u="sng" dirty="0" smtClean="0">
                <a:solidFill>
                  <a:srgbClr val="00B0F0"/>
                </a:solidFill>
                <a:hlinkClick r:id="rId6" action="ppaction://hlinkfile"/>
              </a:rPr>
              <a:t> </a:t>
            </a:r>
            <a:r>
              <a:rPr lang="ru-RU" sz="3600" b="1" u="sng" dirty="0" smtClean="0">
                <a:solidFill>
                  <a:srgbClr val="00B0F0"/>
                </a:solidFill>
                <a:hlinkClick r:id="rId6" action="ppaction://hlinkfile"/>
              </a:rPr>
              <a:t>Э. Григ</a:t>
            </a:r>
            <a:endParaRPr lang="ru-RU" sz="3600" b="1" u="sng" dirty="0" smtClean="0">
              <a:solidFill>
                <a:srgbClr val="00B0F0"/>
              </a:solidFill>
            </a:endParaRPr>
          </a:p>
          <a:p>
            <a:endParaRPr lang="ru-RU" sz="3200" b="1" u="sng" dirty="0">
              <a:solidFill>
                <a:srgbClr val="00B0F0"/>
              </a:solidFill>
            </a:endParaRPr>
          </a:p>
          <a:p>
            <a:r>
              <a:rPr lang="ru-RU" sz="3600" b="1" u="sng" dirty="0" smtClean="0">
                <a:solidFill>
                  <a:srgbClr val="00B0F0"/>
                </a:solidFill>
                <a:hlinkClick r:id="rId7" action="ppaction://hlinkfile"/>
              </a:rPr>
              <a:t>«</a:t>
            </a:r>
            <a:r>
              <a:rPr lang="en-US" sz="3600" b="1" u="sng" dirty="0" smtClean="0">
                <a:solidFill>
                  <a:srgbClr val="00B0F0"/>
                </a:solidFill>
                <a:hlinkClick r:id="rId7" action="ppaction://hlinkfile"/>
              </a:rPr>
              <a:t>Barcelona sunsets</a:t>
            </a:r>
            <a:r>
              <a:rPr lang="ru-RU" sz="3600" b="1" u="sng" dirty="0" smtClean="0">
                <a:solidFill>
                  <a:srgbClr val="00B0F0"/>
                </a:solidFill>
                <a:hlinkClick r:id="rId7" action="ppaction://hlinkfile"/>
              </a:rPr>
              <a:t>»</a:t>
            </a:r>
            <a:r>
              <a:rPr lang="en-US" sz="3600" b="1" u="sng" dirty="0" smtClean="0">
                <a:solidFill>
                  <a:srgbClr val="00B0F0"/>
                </a:solidFill>
                <a:hlinkClick r:id="rId7" action="ppaction://hlinkfile"/>
              </a:rPr>
              <a:t> </a:t>
            </a:r>
            <a:r>
              <a:rPr lang="en-US" sz="3600" b="1" u="sng" dirty="0" err="1" smtClean="0">
                <a:solidFill>
                  <a:srgbClr val="00B0F0"/>
                </a:solidFill>
                <a:hlinkClick r:id="rId7" action="ppaction://hlinkfile"/>
              </a:rPr>
              <a:t>Armik</a:t>
            </a:r>
            <a:endParaRPr lang="en-US" sz="3600" b="1" u="sng" dirty="0" smtClean="0">
              <a:solidFill>
                <a:srgbClr val="00B0F0"/>
              </a:solidFill>
            </a:endParaRPr>
          </a:p>
          <a:p>
            <a:endParaRPr lang="en-US" sz="3200" b="1" u="sng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499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647700"/>
            <a:ext cx="12192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</a:rPr>
              <a:t>Опрос «Твои предпочтения в музыке»</a:t>
            </a:r>
          </a:p>
          <a:p>
            <a:pPr algn="ctr"/>
            <a:endParaRPr lang="ru-RU" sz="4400" b="1" u="sng" dirty="0" smtClean="0">
              <a:solidFill>
                <a:srgbClr val="0070C0"/>
              </a:solidFill>
            </a:endParaRPr>
          </a:p>
          <a:p>
            <a:pPr>
              <a:buFont typeface="+mj-lt"/>
              <a:buAutoNum type="arabicPeriod"/>
            </a:pPr>
            <a:r>
              <a:rPr lang="ru-RU" sz="2800" b="1" dirty="0" smtClean="0">
                <a:solidFill>
                  <a:srgbClr val="0070C0"/>
                </a:solidFill>
              </a:rPr>
              <a:t>Назови свое любимое направление в музыке.</a:t>
            </a:r>
          </a:p>
          <a:p>
            <a:pPr>
              <a:buFont typeface="+mj-lt"/>
              <a:buAutoNum type="arabicPeriod"/>
            </a:pPr>
            <a:r>
              <a:rPr lang="ru-RU" sz="2800" b="1" dirty="0" smtClean="0">
                <a:solidFill>
                  <a:srgbClr val="0070C0"/>
                </a:solidFill>
              </a:rPr>
              <a:t>Гонишься ли ты за популярными хитами?</a:t>
            </a:r>
          </a:p>
          <a:p>
            <a:pPr>
              <a:buFont typeface="+mj-lt"/>
              <a:buAutoNum type="arabicPeriod"/>
            </a:pPr>
            <a:r>
              <a:rPr lang="ru-RU" sz="2800" b="1" dirty="0" smtClean="0">
                <a:solidFill>
                  <a:srgbClr val="0070C0"/>
                </a:solidFill>
              </a:rPr>
              <a:t>Назови своего любимого исполнителя.</a:t>
            </a:r>
          </a:p>
          <a:p>
            <a:pPr>
              <a:buFont typeface="+mj-lt"/>
              <a:buAutoNum type="arabicPeriod"/>
            </a:pPr>
            <a:r>
              <a:rPr lang="ru-RU" sz="2800" b="1" dirty="0" smtClean="0">
                <a:solidFill>
                  <a:srgbClr val="0070C0"/>
                </a:solidFill>
              </a:rPr>
              <a:t>Назови одну из его композиций.</a:t>
            </a:r>
          </a:p>
          <a:p>
            <a:pPr>
              <a:buFont typeface="+mj-lt"/>
              <a:buAutoNum type="arabicPeriod"/>
            </a:pPr>
            <a:r>
              <a:rPr lang="ru-RU" sz="2800" b="1" dirty="0" smtClean="0">
                <a:solidFill>
                  <a:srgbClr val="0070C0"/>
                </a:solidFill>
              </a:rPr>
              <a:t>О чем она?</a:t>
            </a:r>
          </a:p>
          <a:p>
            <a:pPr>
              <a:buFont typeface="+mj-lt"/>
              <a:buAutoNum type="arabicPeriod"/>
            </a:pPr>
            <a:r>
              <a:rPr lang="ru-RU" sz="2800" b="1" dirty="0" smtClean="0">
                <a:solidFill>
                  <a:srgbClr val="0070C0"/>
                </a:solidFill>
              </a:rPr>
              <a:t>Как реагируют на твою музыку родители и друзья?</a:t>
            </a:r>
          </a:p>
        </p:txBody>
      </p:sp>
    </p:spTree>
    <p:extLst>
      <p:ext uri="{BB962C8B-B14F-4D97-AF65-F5344CB8AC3E}">
        <p14:creationId xmlns:p14="http://schemas.microsoft.com/office/powerpoint/2010/main" xmlns="" val="227457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58800"/>
            <a:ext cx="121920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</a:rPr>
              <a:t>Результаты </a:t>
            </a:r>
            <a:r>
              <a:rPr lang="ru-RU" sz="4400" b="1" dirty="0" smtClean="0">
                <a:solidFill>
                  <a:srgbClr val="0070C0"/>
                </a:solidFill>
              </a:rPr>
              <a:t>опроса</a:t>
            </a:r>
            <a:endParaRPr lang="ru-RU" sz="4400" b="1" dirty="0" smtClean="0">
              <a:solidFill>
                <a:srgbClr val="0070C0"/>
              </a:solidFill>
            </a:endParaRPr>
          </a:p>
          <a:p>
            <a:pPr algn="ctr"/>
            <a:endParaRPr lang="ru-RU" sz="4400" b="1" u="sng" dirty="0">
              <a:solidFill>
                <a:srgbClr val="0070C0"/>
              </a:solidFill>
            </a:endParaRPr>
          </a:p>
          <a:p>
            <a:r>
              <a:rPr lang="ru-RU" sz="2800" b="1" dirty="0" smtClean="0">
                <a:solidFill>
                  <a:srgbClr val="0070C0"/>
                </a:solidFill>
              </a:rPr>
              <a:t>Всего вопросов – 25</a:t>
            </a:r>
          </a:p>
          <a:p>
            <a:r>
              <a:rPr lang="ru-RU" sz="2800" b="1" dirty="0" smtClean="0">
                <a:solidFill>
                  <a:srgbClr val="0070C0"/>
                </a:solidFill>
              </a:rPr>
              <a:t>Высокий результат </a:t>
            </a:r>
            <a:r>
              <a:rPr lang="ru-RU" sz="2800" b="1" dirty="0" smtClean="0">
                <a:solidFill>
                  <a:srgbClr val="0070C0"/>
                </a:solidFill>
              </a:rPr>
              <a:t>– от </a:t>
            </a:r>
            <a:r>
              <a:rPr lang="ru-RU" sz="2800" b="1" dirty="0" smtClean="0">
                <a:solidFill>
                  <a:srgbClr val="0070C0"/>
                </a:solidFill>
              </a:rPr>
              <a:t>17 </a:t>
            </a:r>
            <a:r>
              <a:rPr lang="ru-RU" sz="2800" b="1" dirty="0" smtClean="0">
                <a:solidFill>
                  <a:srgbClr val="0070C0"/>
                </a:solidFill>
              </a:rPr>
              <a:t>до 25 баллов</a:t>
            </a:r>
          </a:p>
          <a:p>
            <a:r>
              <a:rPr lang="ru-RU" sz="2800" b="1" dirty="0" smtClean="0">
                <a:solidFill>
                  <a:srgbClr val="0070C0"/>
                </a:solidFill>
              </a:rPr>
              <a:t>Средний результат – от 9 до </a:t>
            </a:r>
            <a:r>
              <a:rPr lang="ru-RU" sz="2800" b="1" dirty="0" smtClean="0">
                <a:solidFill>
                  <a:srgbClr val="0070C0"/>
                </a:solidFill>
              </a:rPr>
              <a:t>16 </a:t>
            </a:r>
            <a:r>
              <a:rPr lang="ru-RU" sz="2800" b="1" dirty="0" smtClean="0">
                <a:solidFill>
                  <a:srgbClr val="0070C0"/>
                </a:solidFill>
              </a:rPr>
              <a:t>баллов</a:t>
            </a:r>
          </a:p>
          <a:p>
            <a:r>
              <a:rPr lang="ru-RU" sz="2800" b="1" dirty="0" smtClean="0">
                <a:solidFill>
                  <a:srgbClr val="0070C0"/>
                </a:solidFill>
              </a:rPr>
              <a:t>Низкий результат – от 1 до 8 баллов</a:t>
            </a:r>
            <a:endParaRPr lang="ru-RU" sz="2800" b="1" dirty="0" smtClean="0">
              <a:solidFill>
                <a:srgbClr val="0070C0"/>
              </a:solidFill>
            </a:endParaRPr>
          </a:p>
          <a:p>
            <a:endParaRPr lang="ru-RU" sz="2800" b="1" dirty="0" smtClean="0">
              <a:solidFill>
                <a:srgbClr val="0070C0"/>
              </a:solidFill>
            </a:endParaRPr>
          </a:p>
          <a:p>
            <a:r>
              <a:rPr lang="ru-RU" sz="2800" b="1" dirty="0" smtClean="0">
                <a:solidFill>
                  <a:srgbClr val="0070C0"/>
                </a:solidFill>
              </a:rPr>
              <a:t>Всего опрошено – 16</a:t>
            </a:r>
          </a:p>
          <a:p>
            <a:r>
              <a:rPr lang="ru-RU" sz="2800" b="1" dirty="0" smtClean="0">
                <a:solidFill>
                  <a:srgbClr val="0070C0"/>
                </a:solidFill>
              </a:rPr>
              <a:t>Слушают рок и классику – 10 </a:t>
            </a:r>
            <a:r>
              <a:rPr lang="ru-RU" sz="2800" b="1" dirty="0" smtClean="0">
                <a:solidFill>
                  <a:srgbClr val="0070C0"/>
                </a:solidFill>
              </a:rPr>
              <a:t>(высокий результат - у 8 человек, средний – у 2 человек)</a:t>
            </a:r>
            <a:endParaRPr lang="ru-RU" sz="2800" b="1" dirty="0" smtClean="0">
              <a:solidFill>
                <a:srgbClr val="0070C0"/>
              </a:solidFill>
            </a:endParaRPr>
          </a:p>
          <a:p>
            <a:r>
              <a:rPr lang="ru-RU" sz="2800" b="1" dirty="0" smtClean="0">
                <a:solidFill>
                  <a:srgbClr val="0070C0"/>
                </a:solidFill>
              </a:rPr>
              <a:t>Слушают популярную музыку и рэп – 6 </a:t>
            </a:r>
            <a:r>
              <a:rPr lang="ru-RU" sz="2800" b="1" dirty="0" smtClean="0">
                <a:solidFill>
                  <a:srgbClr val="0070C0"/>
                </a:solidFill>
              </a:rPr>
              <a:t>(высокий </a:t>
            </a:r>
            <a:r>
              <a:rPr lang="ru-RU" sz="2800" b="1" dirty="0" smtClean="0">
                <a:solidFill>
                  <a:srgbClr val="0070C0"/>
                </a:solidFill>
              </a:rPr>
              <a:t>результат у </a:t>
            </a:r>
            <a:r>
              <a:rPr lang="ru-RU" sz="2800" b="1" dirty="0" smtClean="0">
                <a:solidFill>
                  <a:srgbClr val="0070C0"/>
                </a:solidFill>
              </a:rPr>
              <a:t>1 человека, средний – </a:t>
            </a:r>
            <a:r>
              <a:rPr lang="ru-RU" sz="2800" b="1" dirty="0" smtClean="0">
                <a:solidFill>
                  <a:srgbClr val="0070C0"/>
                </a:solidFill>
              </a:rPr>
              <a:t>у 2, низкий – у 3</a:t>
            </a:r>
            <a:r>
              <a:rPr lang="ru-RU" sz="2800" b="1" dirty="0" smtClean="0">
                <a:solidFill>
                  <a:srgbClr val="0070C0"/>
                </a:solidFill>
              </a:rPr>
              <a:t>)</a:t>
            </a:r>
            <a:endParaRPr lang="ru-RU" sz="28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984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558</TotalTime>
  <Words>212</Words>
  <Application>Microsoft Office PowerPoint</Application>
  <PresentationFormat>Произвольный</PresentationFormat>
  <Paragraphs>42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Капля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СПАСИБО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Ириска</dc:creator>
  <cp:lastModifiedBy>Admin</cp:lastModifiedBy>
  <cp:revision>35</cp:revision>
  <dcterms:created xsi:type="dcterms:W3CDTF">2015-04-05T10:33:11Z</dcterms:created>
  <dcterms:modified xsi:type="dcterms:W3CDTF">2015-04-25T04:42:42Z</dcterms:modified>
</cp:coreProperties>
</file>