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Ребус №1</a:t>
            </a:r>
            <a:endParaRPr lang="ru-RU" b="1" dirty="0"/>
          </a:p>
        </p:txBody>
      </p:sp>
      <p:pic>
        <p:nvPicPr>
          <p:cNvPr id="4" name="Содержимое 3" descr="COCIP7Z08tw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1785926"/>
            <a:ext cx="7786742" cy="4214842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14348" y="2743200"/>
            <a:ext cx="7929618" cy="318613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Моторная </a:t>
            </a:r>
            <a:r>
              <a:rPr lang="ru-RU" dirty="0" smtClean="0"/>
              <a:t>лодка прошла 36 км по течению реки и вернулась обратно, потратив на весь путь 5 часов. Скорость течения реки равна 3 км/ч. Найдите скорость лодки в неподвижной воде.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№3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00034" y="2743200"/>
            <a:ext cx="8143932" cy="325756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Пристани</a:t>
            </a:r>
            <a:r>
              <a:rPr lang="ru-RU" dirty="0" smtClean="0"/>
              <a:t>   и   расположены на реке, скорость течения которой на этом участке равна 3 км/ч. Лодка проходит туда и обратно без остановок со средней скоростью 8 км/ч. Найдите собственную скорость лодки.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№4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71472" y="2743200"/>
            <a:ext cx="8215370" cy="332900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Поезд</a:t>
            </a:r>
            <a:r>
              <a:rPr lang="ru-RU" dirty="0" smtClean="0"/>
              <a:t>, двигаясь равномерно со скоростью 57 км/ч, проезжает мимо пешехода, идущего параллельно путям со скоростью 3 км/ч навстречу поезду, за 24 секунды. Найдите длину поезда в метрах.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№5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Из пункта </a:t>
            </a:r>
            <a:r>
              <a:rPr lang="ru-RU" i="1" dirty="0" smtClean="0"/>
              <a:t>А</a:t>
            </a:r>
            <a:r>
              <a:rPr lang="ru-RU" dirty="0" smtClean="0"/>
              <a:t> в пункт </a:t>
            </a:r>
            <a:r>
              <a:rPr lang="ru-RU" i="1" dirty="0" smtClean="0"/>
              <a:t>В</a:t>
            </a:r>
            <a:r>
              <a:rPr lang="ru-RU" dirty="0" smtClean="0"/>
              <a:t>, расстояние между которыми 19 км, вышел пешеход. Через полчаса навстречу ему из пункта </a:t>
            </a:r>
            <a:r>
              <a:rPr lang="ru-RU" i="1" dirty="0" smtClean="0"/>
              <a:t>В</a:t>
            </a:r>
            <a:r>
              <a:rPr lang="ru-RU" dirty="0" smtClean="0"/>
              <a:t> вышел турист и встретил пешехода в 9 км от </a:t>
            </a:r>
            <a:r>
              <a:rPr lang="ru-RU" i="1" dirty="0" smtClean="0"/>
              <a:t>В</a:t>
            </a:r>
            <a:r>
              <a:rPr lang="ru-RU" dirty="0" smtClean="0"/>
              <a:t>. Турист шёл со скоростью, на 1 км/ч большей, чем пешеход. Найдите скорость пешехода, шедшего из </a:t>
            </a:r>
            <a:r>
              <a:rPr lang="ru-RU" i="1" dirty="0" smtClean="0"/>
              <a:t>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Расстояние между пристанями А и В равно 126 км. Из А в В по течению реки отправился плот, а через 1 час вслед за ним отправилась яхта, которая, прибыв в пункт В, тотчас повернула обратно и возвратилась в А. К этому времени плот прошел 34 км. Найдите скорость яхты в неподвижной воде, если скорость течения реки равна 2 км/ч. Ответ дайте в км/ч.</a:t>
            </a:r>
          </a:p>
          <a:p>
            <a:pPr lvl="0"/>
            <a:r>
              <a:rPr lang="ru-RU" dirty="0" smtClean="0"/>
              <a:t>Катер прошёл от одной пристани до другой, расстояние между которыми по реке равно 48 км, сделал стоянку на 20 мин и вернулся обратно через   после начала поездки. Найдите скорость течения реки, если известно, что скорость катера в стоячей воде равна 20 км/ч.</a:t>
            </a:r>
          </a:p>
          <a:p>
            <a:pPr lvl="0"/>
            <a:r>
              <a:rPr lang="ru-RU" dirty="0" smtClean="0"/>
              <a:t>Поезд, двигаясь равномерно со скоростью 34 км/ч, проезжает мимо пешехода, идущего параллельно путям со скоростью 6 км/ч навстречу поезду, за 45 секунд. Найдите длину поезда в метрах.</a:t>
            </a:r>
          </a:p>
          <a:p>
            <a:pPr lvl="0"/>
            <a:r>
              <a:rPr lang="ru-RU" dirty="0" smtClean="0"/>
              <a:t>Моторная лодка прошла против течения реки 140 км и вернулась в пункт отправления, затратив на обратный путь на 2 часа меньше, чем на путь против течения. Найдите скорость лодки в неподвижной воде, если скорость течения реки равна 4 км/ч. Ответ дайте в км/ч.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47175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/>
              <a:t>составить </a:t>
            </a:r>
            <a:r>
              <a:rPr lang="ru-RU" sz="2000" dirty="0" smtClean="0"/>
              <a:t>и решить 3 различных задач, аналогичных</a:t>
            </a:r>
          </a:p>
          <a:p>
            <a:r>
              <a:rPr lang="ru-RU" sz="2000" dirty="0" smtClean="0"/>
              <a:t>тем, что сегодня вы решали на уроке.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Спасибо за урок!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Ребус №2</a:t>
            </a:r>
            <a:endParaRPr lang="ru-RU" b="1" dirty="0"/>
          </a:p>
        </p:txBody>
      </p:sp>
      <p:pic>
        <p:nvPicPr>
          <p:cNvPr id="4" name="Содержимое 3" descr="img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8143932" cy="450059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Ребус №3</a:t>
            </a:r>
            <a:endParaRPr lang="ru-RU" b="1" dirty="0"/>
          </a:p>
        </p:txBody>
      </p:sp>
      <p:pic>
        <p:nvPicPr>
          <p:cNvPr id="6" name="Содержимое 5" descr="132(8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1643050"/>
            <a:ext cx="7786742" cy="428627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Ребус №4</a:t>
            </a:r>
            <a:endParaRPr lang="ru-RU" b="1" dirty="0"/>
          </a:p>
        </p:txBody>
      </p:sp>
      <p:pic>
        <p:nvPicPr>
          <p:cNvPr id="4" name="Содержимое 3" descr="hello_html_md085673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1714488"/>
            <a:ext cx="8215370" cy="435771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Ребус №5</a:t>
            </a:r>
            <a:endParaRPr lang="ru-RU" b="1" dirty="0"/>
          </a:p>
        </p:txBody>
      </p:sp>
      <p:pic>
        <p:nvPicPr>
          <p:cNvPr id="4" name="Содержимое 3" descr="hello_html_m242f419a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1714488"/>
            <a:ext cx="8072494" cy="435771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Тема урока: </a:t>
            </a:r>
            <a:r>
              <a:rPr lang="ru-RU" sz="3200" b="1" dirty="0" smtClean="0"/>
              <a:t>«Текстовые задачи на движение в заданиях ВПР»</a:t>
            </a:r>
            <a:br>
              <a:rPr lang="ru-RU" sz="3200" b="1" dirty="0" smtClean="0"/>
            </a:br>
            <a:endParaRPr lang="ru-RU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Основными типами задач на движение </a:t>
            </a:r>
            <a:r>
              <a:rPr lang="ru-RU" sz="2800" b="1" dirty="0" smtClean="0"/>
              <a:t>являются: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ctr">
              <a:buNone/>
            </a:pPr>
            <a:endParaRPr lang="ru-RU" dirty="0" smtClean="0"/>
          </a:p>
          <a:p>
            <a:pPr lvl="0" algn="ctr"/>
            <a:r>
              <a:rPr lang="ru-RU" i="1" dirty="0" smtClean="0"/>
              <a:t>Задачи </a:t>
            </a:r>
            <a:r>
              <a:rPr lang="ru-RU" i="1" dirty="0" smtClean="0"/>
              <a:t>на движение </a:t>
            </a:r>
            <a:r>
              <a:rPr lang="ru-RU" i="1" dirty="0" smtClean="0"/>
              <a:t>по прямой </a:t>
            </a:r>
            <a:r>
              <a:rPr lang="ru-RU" i="1" dirty="0" smtClean="0"/>
              <a:t>(навстречу и вдогонку); </a:t>
            </a:r>
            <a:endParaRPr lang="ru-RU" i="1" dirty="0" smtClean="0"/>
          </a:p>
          <a:p>
            <a:pPr lvl="0" algn="ctr"/>
            <a:r>
              <a:rPr lang="ru-RU" i="1" dirty="0" smtClean="0"/>
              <a:t>Задачи </a:t>
            </a:r>
            <a:r>
              <a:rPr lang="ru-RU" i="1" dirty="0" smtClean="0"/>
              <a:t>на движение по круговой трассе</a:t>
            </a:r>
            <a:r>
              <a:rPr lang="ru-RU" i="1" dirty="0" smtClean="0"/>
              <a:t>;</a:t>
            </a:r>
          </a:p>
          <a:p>
            <a:pPr lvl="0" algn="ctr"/>
            <a:r>
              <a:rPr lang="ru-RU" i="1" dirty="0" smtClean="0"/>
              <a:t> </a:t>
            </a:r>
            <a:r>
              <a:rPr lang="ru-RU" i="1" dirty="0" smtClean="0"/>
              <a:t>З</a:t>
            </a:r>
            <a:r>
              <a:rPr lang="ru-RU" i="1" dirty="0" smtClean="0"/>
              <a:t>адачи </a:t>
            </a:r>
            <a:r>
              <a:rPr lang="ru-RU" i="1" dirty="0" smtClean="0"/>
              <a:t>на движение по воде</a:t>
            </a:r>
            <a:r>
              <a:rPr lang="ru-RU" i="1" dirty="0" smtClean="0"/>
              <a:t>;</a:t>
            </a:r>
          </a:p>
          <a:p>
            <a:pPr lvl="0" algn="ctr"/>
            <a:r>
              <a:rPr lang="ru-RU" i="1" dirty="0" smtClean="0"/>
              <a:t> </a:t>
            </a:r>
            <a:r>
              <a:rPr lang="ru-RU" i="1" dirty="0" smtClean="0"/>
              <a:t>З</a:t>
            </a:r>
            <a:r>
              <a:rPr lang="ru-RU" i="1" dirty="0" smtClean="0"/>
              <a:t>адачи </a:t>
            </a:r>
            <a:r>
              <a:rPr lang="ru-RU" i="1" dirty="0" smtClean="0"/>
              <a:t>на среднюю скорость.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00034" y="2743200"/>
            <a:ext cx="8215370" cy="3329006"/>
          </a:xfrm>
        </p:spPr>
        <p:txBody>
          <a:bodyPr/>
          <a:lstStyle/>
          <a:p>
            <a:endParaRPr lang="ru-RU" sz="1800" dirty="0" smtClean="0"/>
          </a:p>
          <a:p>
            <a:r>
              <a:rPr lang="ru-RU" sz="1800" dirty="0" smtClean="0"/>
              <a:t>Из </a:t>
            </a:r>
            <a:r>
              <a:rPr lang="ru-RU" sz="1800" dirty="0" smtClean="0"/>
              <a:t>пунктов </a:t>
            </a:r>
            <a:r>
              <a:rPr lang="ru-RU" sz="1800" i="1" dirty="0" smtClean="0"/>
              <a:t>А</a:t>
            </a:r>
            <a:r>
              <a:rPr lang="ru-RU" sz="1800" dirty="0" smtClean="0"/>
              <a:t> и </a:t>
            </a:r>
            <a:r>
              <a:rPr lang="ru-RU" sz="1800" i="1" dirty="0" smtClean="0"/>
              <a:t>В</a:t>
            </a:r>
            <a:r>
              <a:rPr lang="ru-RU" sz="1800" dirty="0" smtClean="0"/>
              <a:t>, расстояние между которыми 19 км, вышли одновременно навстречу друг другу два пешехода и встретились в 9 км от </a:t>
            </a:r>
            <a:r>
              <a:rPr lang="ru-RU" sz="1800" i="1" dirty="0" smtClean="0"/>
              <a:t>А</a:t>
            </a:r>
            <a:r>
              <a:rPr lang="ru-RU" sz="1800" dirty="0" smtClean="0"/>
              <a:t>. Найдите скорость пешехода, шедшего из </a:t>
            </a:r>
            <a:r>
              <a:rPr lang="ru-RU" sz="1800" i="1" dirty="0" smtClean="0"/>
              <a:t>А</a:t>
            </a:r>
            <a:r>
              <a:rPr lang="ru-RU" sz="1800" dirty="0" smtClean="0"/>
              <a:t>, если известно, что он шёл со скоростью, на 1 км/ч большей, чем пешеход, шедший из </a:t>
            </a:r>
            <a:r>
              <a:rPr lang="ru-RU" sz="1800" i="1" dirty="0" smtClean="0"/>
              <a:t>В</a:t>
            </a:r>
            <a:r>
              <a:rPr lang="ru-RU" sz="1800" dirty="0" smtClean="0"/>
              <a:t>, и сделал в пути получасовую остановку.</a:t>
            </a:r>
          </a:p>
          <a:p>
            <a:pPr algn="l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00034" y="2571744"/>
            <a:ext cx="8286808" cy="342902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Расстояние </a:t>
            </a:r>
            <a:r>
              <a:rPr lang="ru-RU" dirty="0" smtClean="0"/>
              <a:t>между городами А и В равно 375 км. Город С находится между городами А и В. Из города А в город В выехал автомобиль, а через 1 час 30 минут следом за ним со скоростью 75 км/ч выехал мотоциклист, догнал автомобиль в городе С и повернул обратно. Когда он вернулся в А, автомобиль прибыл в В. Найдите расстояние от А до С.</a:t>
            </a:r>
          </a:p>
          <a:p>
            <a:pPr algn="l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</TotalTime>
  <Words>246</Words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Ребус №1</vt:lpstr>
      <vt:lpstr>Ребус №2</vt:lpstr>
      <vt:lpstr>Ребус №3</vt:lpstr>
      <vt:lpstr>Ребус №4</vt:lpstr>
      <vt:lpstr>Ребус №5</vt:lpstr>
      <vt:lpstr>Тема урока: «Текстовые задачи на движение в заданиях ВПР» </vt:lpstr>
      <vt:lpstr>Основными типами задач на движение являются:</vt:lpstr>
      <vt:lpstr>Задача №1</vt:lpstr>
      <vt:lpstr>Задача №2</vt:lpstr>
      <vt:lpstr>Задача №3</vt:lpstr>
      <vt:lpstr>Задача №4</vt:lpstr>
      <vt:lpstr>Задача №5</vt:lpstr>
      <vt:lpstr>Самостоятельная работа</vt:lpstr>
      <vt:lpstr>Домашнее задание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Ребус №1</dc:title>
  <dc:creator>Телкова Анастасия</dc:creator>
  <cp:lastModifiedBy>Windows User</cp:lastModifiedBy>
  <cp:revision>13</cp:revision>
  <dcterms:created xsi:type="dcterms:W3CDTF">2021-03-10T19:00:48Z</dcterms:created>
  <dcterms:modified xsi:type="dcterms:W3CDTF">2021-03-10T21:03:21Z</dcterms:modified>
</cp:coreProperties>
</file>