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2814" y="-11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7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№1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55630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35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№2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23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№3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" y="1772816"/>
            <a:ext cx="9336252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42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№10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07" y="692696"/>
            <a:ext cx="9333356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09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176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№1</vt:lpstr>
      <vt:lpstr>№2</vt:lpstr>
      <vt:lpstr>№3</vt:lpstr>
      <vt:lpstr>№10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Тен</dc:creator>
  <cp:lastModifiedBy>Виктория Тен</cp:lastModifiedBy>
  <cp:revision>2</cp:revision>
  <dcterms:created xsi:type="dcterms:W3CDTF">2017-05-25T11:29:59Z</dcterms:created>
  <dcterms:modified xsi:type="dcterms:W3CDTF">2017-05-25T11:47:59Z</dcterms:modified>
</cp:coreProperties>
</file>