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2" r:id="rId2"/>
    <p:sldId id="256" r:id="rId3"/>
    <p:sldId id="262" r:id="rId4"/>
    <p:sldId id="271" r:id="rId5"/>
    <p:sldId id="272" r:id="rId6"/>
    <p:sldId id="273" r:id="rId7"/>
    <p:sldId id="274" r:id="rId8"/>
    <p:sldId id="263" r:id="rId9"/>
    <p:sldId id="264" r:id="rId10"/>
    <p:sldId id="265" r:id="rId11"/>
    <p:sldId id="283" r:id="rId12"/>
    <p:sldId id="330" r:id="rId13"/>
    <p:sldId id="275" r:id="rId14"/>
    <p:sldId id="276" r:id="rId15"/>
    <p:sldId id="277" r:id="rId16"/>
    <p:sldId id="278" r:id="rId17"/>
    <p:sldId id="279" r:id="rId18"/>
    <p:sldId id="325" r:id="rId19"/>
    <p:sldId id="260" r:id="rId20"/>
    <p:sldId id="280" r:id="rId21"/>
    <p:sldId id="261" r:id="rId22"/>
    <p:sldId id="313" r:id="rId23"/>
    <p:sldId id="310" r:id="rId24"/>
    <p:sldId id="311" r:id="rId25"/>
    <p:sldId id="289" r:id="rId26"/>
    <p:sldId id="290" r:id="rId27"/>
    <p:sldId id="258" r:id="rId28"/>
    <p:sldId id="282" r:id="rId29"/>
    <p:sldId id="291" r:id="rId30"/>
    <p:sldId id="292" r:id="rId31"/>
    <p:sldId id="259" r:id="rId32"/>
    <p:sldId id="284" r:id="rId33"/>
    <p:sldId id="257" r:id="rId34"/>
    <p:sldId id="285" r:id="rId35"/>
    <p:sldId id="314" r:id="rId36"/>
    <p:sldId id="286" r:id="rId37"/>
    <p:sldId id="32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7" r:id="rId46"/>
    <p:sldId id="328" r:id="rId47"/>
    <p:sldId id="329" r:id="rId48"/>
    <p:sldId id="293" r:id="rId49"/>
    <p:sldId id="294" r:id="rId50"/>
    <p:sldId id="295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5" r:id="rId64"/>
    <p:sldId id="266" r:id="rId65"/>
    <p:sldId id="287" r:id="rId66"/>
    <p:sldId id="288" r:id="rId67"/>
    <p:sldId id="267" r:id="rId68"/>
    <p:sldId id="269" r:id="rId69"/>
    <p:sldId id="332" r:id="rId70"/>
    <p:sldId id="268" r:id="rId71"/>
    <p:sldId id="324" r:id="rId72"/>
    <p:sldId id="331" r:id="rId73"/>
    <p:sldId id="270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7010" autoAdjust="0"/>
    <p:restoredTop sz="94660"/>
  </p:normalViewPr>
  <p:slideViewPr>
    <p:cSldViewPr>
      <p:cViewPr varScale="1">
        <p:scale>
          <a:sx n="58" d="100"/>
          <a:sy n="58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47;&#1072;&#1089;&#1090;&#1072;&#1074;&#1082;&#1072;%20'&#1064;&#1082;&#1086;&#1083;&#1100;&#1085;&#1099;&#1077;%20&#1075;&#1086;&#1076;&#1099;%20&#1095;&#1091;&#1076;&#1077;&#1089;&#1085;&#1099;&#1077;'%203D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45;&#1088;&#1072;&#1083;&#1072;&#1096;%203%2005%202015%20&#1057;&#1077;&#1083;&#1092;&#1080;%20&#1085;&#1086;&#1074;&#1099;&#1081;%20&#1074;&#1099;&#1087;&#1091;&#1089;&#1082;%201%20&#1095;&#1072;&#1089;&#1090;&#1100;%20(online-video-cutter.com).mp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3.mp3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2.mp3" TargetMode="External"/><Relationship Id="rId1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1.mp3" TargetMode="External"/><Relationship Id="rId6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6.mp3" TargetMode="External"/><Relationship Id="rId11" Type="http://schemas.openxmlformats.org/officeDocument/2006/relationships/image" Target="../media/image22.png"/><Relationship Id="rId5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5.mp3" TargetMode="External"/><Relationship Id="rId10" Type="http://schemas.openxmlformats.org/officeDocument/2006/relationships/image" Target="../media/image21.png"/><Relationship Id="rId4" Type="http://schemas.openxmlformats.org/officeDocument/2006/relationships/audio" Target="file:///C:\Users\111\Desktop\&#1088;&#1072;&#1073;&#1086;&#1095;&#1080;&#1081;%20&#1089;&#1090;&#1086;&#1083;\&#1082;&#1083;&#1091;&#1073;\2016\&#1092;&#1080;&#1083;&#1100;&#1084;&#1099;%20&#1086;%20&#1092;&#1082;&#1086;&#1083;&#1077;\4.mp3" TargetMode="External"/><Relationship Id="rId9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57;&#1090;&#1072;&#1088;&#1080;&#1082;%20&#1061;&#1086;&#1090;&#1090;&#1072;&#1073;&#1099;&#1095;.%20&#1048;&#1085;&#1076;&#1080;&#1103;%20&#1085;&#1072;&#1093;&#1086;&#1076;&#1080;&#1090;&#1089;&#1103;%20&#1085;&#1072;%20&#1089;&#1072;&#1084;&#1086;&#1084;%20&#1082;&#1088;&#1072;&#1102;%20&#1079;&#1077;&#1084;&#1085;&#1086;&#1075;&#1086;%20&#1076;&#1080;&#1089;&#1082;&#1072;.mp4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2;&#1083;&#1091;&#1073;\2016\video\&#1061;&#1086;&#1076;&#1080;&#1096;&#1100;,%20&#1093;&#1086;&#1076;&#1080;&#1096;&#1100;%20&#1074;%20&#1096;&#1082;&#1086;&#1083;&#1091;,%20&#1072;%20&#1087;&#1086;&#1090;&#1086;&#1084;%20-%20&#1073;&#1072;&#1094;!.mp4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92;&#1088;&#1072;&#1075;&#1084;&#1077;&#1085;&#1090;%20&#1074;&#1080;&#1076;&#1077;&#1086;%20'&#1044;&#1086;&#1078;&#1080;&#1074;&#1077;&#1084;%20&#1076;&#1086;%20&#1087;&#1086;&#1085;&#1077;&#1076;&#1077;&#1083;&#1100;&#1085;&#1080;&#1082;&#1072;'.mp4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45;&#1088;&#1072;&#1083;&#1072;&#1096;%20-%20&#1064;&#1082;&#1086;&#1083;&#1072;%20&#1084;&#1086;&#1077;&#1081;%20&#1084;&#1077;&#1095;&#1090;&#1099;%20(online-video-cutter.com).mp4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86;&#1090;&#1088;&#1099;&#1074;&#1086;&#1082;%20&#1080;&#1079;%20&#1092;&#1080;&#1083;&#1100;&#1084;&#1072;%20&#1088;&#1086;&#1079;&#1099;&#1075;&#1088;&#1099;&#1096;.mp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89;&#1084;&#1077;&#1096;&#1085;&#1099;&#1077;%20&#1084;&#1086;&#1084;&#1077;&#1085;&#1090;&#1099;%20&#1082;&#1072;&#1076;&#1077;&#1090;&#1089;&#1090;&#1074;&#1086;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49;&#1086;&#1075;&#1072;%20&#1076;&#1083;&#1103;%20&#1075;&#1083;&#1072;&#1079;.mp4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11\Desktop\&#1088;&#1072;&#1073;&#1086;&#1095;&#1080;&#1081;%20&#1089;&#1090;&#1086;&#1083;\&#1082;&#1083;&#1091;&#1073;\2016\&#1092;&#1080;&#1083;&#1100;&#1084;&#1099;%20&#1086;%20&#1092;&#1082;&#1086;&#1083;&#1077;\&#1045;&#1088;&#1072;&#1083;&#1072;&#1096;%203%2005%202015%20&#1057;&#1077;&#1083;&#1092;&#1080;%20&#1085;&#1086;&#1074;&#1099;&#1081;%20&#1074;&#1099;&#1087;&#1091;&#1089;&#1082;%201%20&#1095;&#1072;&#1089;&#1090;&#1100;%20(online-video-cutter.com)%20(1).mp4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ставка 'Школьные годы чудесные' 3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111\Desktop\клуб\2016\фильмы о фколе\092.0-07-40.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111\Desktop\клуб\2016\фильмы о фколе\3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93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клуб\2016\фильмы о фколе\доживем до по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1071546"/>
            <a:ext cx="11251431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Доживем до понедельника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клуб\2016\фильмы о фколе\доживем до по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6192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11\Desktop\клуб\2016\фильмы о фколе\4445776_CHuchelo_386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90602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Чучело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11\Desktop\клуб\2016\фильмы о фколе\4445776_CHuchelo_386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9144000" cy="527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11\Desktop\клуб\2016\фильмы о фколе\Приключения-Петрова-и-Васечкина-кадр-из-фильм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4052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Приключения Петрова и Васечкина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11\Desktop\клуб\2016\фильмы о фколе\Приключения-Петрова-и-Васечкина-кадр-из-фильм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27021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143000"/>
          </a:xfrm>
        </p:spPr>
        <p:txBody>
          <a:bodyPr/>
          <a:lstStyle/>
          <a:p>
            <a:r>
              <a:rPr lang="ru-RU" dirty="0" smtClean="0"/>
              <a:t>Назовите фильм по описанию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dirty="0" smtClean="0"/>
              <a:t>8. </a:t>
            </a:r>
            <a:r>
              <a:rPr lang="ru-RU" dirty="0" smtClean="0"/>
              <a:t>Фантастический сюжет разворачивается в обычной школе. И герои здесь такие настоящие: верзила-хулиган Макар Гусев, веселый двоечник </a:t>
            </a:r>
            <a:r>
              <a:rPr lang="ru-RU" dirty="0" err="1" smtClean="0"/>
              <a:t>Сыроежкин</a:t>
            </a:r>
            <a:r>
              <a:rPr lang="ru-RU" dirty="0" smtClean="0"/>
              <a:t>, отличница-ябеда Кукушкина. Но все дети объединяются и становятся очень дружными, когда одному из низ оказывается нужна помощь. По сюжету двоечник </a:t>
            </a:r>
            <a:r>
              <a:rPr lang="ru-RU" dirty="0" err="1" smtClean="0"/>
              <a:t>Сыроежкин</a:t>
            </a:r>
            <a:r>
              <a:rPr lang="ru-RU" dirty="0" smtClean="0"/>
              <a:t> встречает свою копию – робота Электроника и сразу придумывает, как его использовать. Он отправляет Электроника в школу, где тот получает пятерки, пока </a:t>
            </a:r>
            <a:r>
              <a:rPr lang="ru-RU" dirty="0" err="1" smtClean="0"/>
              <a:t>Сыроежкин</a:t>
            </a:r>
            <a:r>
              <a:rPr lang="ru-RU" dirty="0" smtClean="0"/>
              <a:t> гуляет и развлекается. Одновременно за роботом охотятся преступники, которые хотят с его помощью совершить ограбление 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клуб\2016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8" y="428604"/>
            <a:ext cx="9138772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Приключения Электроника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111\Desktop\клуб\2016\фильмы о фколе\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58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9. Лирический фильм режиссера Станислава </a:t>
            </a:r>
            <a:r>
              <a:rPr lang="ru-RU" dirty="0" err="1" smtClean="0"/>
              <a:t>Ростоцкого</a:t>
            </a:r>
            <a:r>
              <a:rPr lang="ru-RU" dirty="0" smtClean="0"/>
              <a:t> с героями Вячеслава Тихонова, Ольги Остроумовой, Ирины </a:t>
            </a:r>
            <a:r>
              <a:rPr lang="ru-RU" dirty="0" err="1" smtClean="0"/>
              <a:t>Печерниковой</a:t>
            </a:r>
            <a:r>
              <a:rPr lang="ru-RU" dirty="0" smtClean="0"/>
              <a:t> рассказывает о трех днях из жизни школы. Двоечники списывают, умники влюбляются — все как в обычной школе. Проблемы этики, воспитания переплетаются с жизненными коллизиями. Строгость или либерализм, как вести себя с детьми? Такие вопросы приходится решать молодой учительнице английского языка Наталье Гореловой.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луб\2016\фильмы о фколе\6dfde3064d5387fa311623ed1138354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149864" cy="686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10. Послевоенные </a:t>
            </a:r>
            <a:r>
              <a:rPr lang="ru-RU" dirty="0"/>
              <a:t>годы. Одиннадцатилетнего Володю мать отправляет из деревни в райцентр учиться. Мальчик поселяется у женщины, потерявшей на фронте мужа и оставшейся с тремя детьми. Молоденькая учительница французского языка Лидия Михайловна пытается помочь Володе. Под предлогом дополнительных занятий она пытается накормить мальчика, но он отказывается от еды. И тогда учительница прибегает к хитрости: она предлагает ему играть в «</a:t>
            </a:r>
            <a:r>
              <a:rPr lang="ru-RU" dirty="0" err="1"/>
              <a:t>пристенок</a:t>
            </a:r>
            <a:r>
              <a:rPr lang="ru-RU" dirty="0"/>
              <a:t>» на деньги, и, конечно, подыгрывает Володе. Вскоре Лидию Михайловну выгонят из </a:t>
            </a:r>
            <a:r>
              <a:rPr lang="ru-RU" dirty="0" smtClean="0"/>
              <a:t>школы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французского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111\Desktop\клуб\2016\фильмы о фколе\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052573" cy="5288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11. Захватывающий </a:t>
            </a:r>
            <a:r>
              <a:rPr lang="ru-RU" dirty="0"/>
              <a:t>и поучительный мультфильм известного советского аниматора Розалии </a:t>
            </a:r>
            <a:r>
              <a:rPr lang="ru-RU" dirty="0" err="1"/>
              <a:t>Зельмы</a:t>
            </a:r>
            <a:r>
              <a:rPr lang="ru-RU" dirty="0"/>
              <a:t>, снятый по мотивам одноименного рассказа Льва Толстого. Главный герой картины – маленький </a:t>
            </a:r>
            <a:r>
              <a:rPr lang="ru-RU" dirty="0" smtClean="0"/>
              <a:t>мальчик, </a:t>
            </a:r>
            <a:r>
              <a:rPr lang="ru-RU" dirty="0"/>
              <a:t>который страстно хочет учиться, но мать ему не дает. Преодолевая все испытания, герой все-таки оказывается в школе. Но примут ли его там, ведь ему не разрешено посещать занятия?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11\Desktop\клуб\2016\фильмы о фколе\78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-813702"/>
            <a:ext cx="5572164" cy="7717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12. Ремейк испанского сериала  от СТС. Посреди леса в старинной усадьбе находится элитная школа-интернат «Логос», где учатся дети богатых родителей и бедные, но очень талантливые ребята. Ученики придумывают и рассказывают друг другу страшилки про окружающий темный лес. И никто из них не знает, что раньше в усадьбе находился детский дом, где ставили эксперименты над воспитанниками…  Сериал шел в 2011-2012 годах и сделал звездой актера Павла </a:t>
            </a:r>
            <a:r>
              <a:rPr lang="ru-RU" dirty="0" err="1" smtClean="0"/>
              <a:t>Прилучного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111\Desktop\клуб\2016\фильмы о фколе\Seas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643050"/>
            <a:ext cx="104527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5828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13. Невероятное </a:t>
            </a:r>
            <a:r>
              <a:rPr lang="ru-RU" dirty="0"/>
              <a:t>произведение Евгения Шварца </a:t>
            </a:r>
            <a:r>
              <a:rPr lang="ru-RU" dirty="0" smtClean="0"/>
              <a:t>было </a:t>
            </a:r>
            <a:r>
              <a:rPr lang="ru-RU" dirty="0"/>
              <a:t>экранизировано в 1964 году. </a:t>
            </a:r>
            <a:r>
              <a:rPr lang="ru-RU" dirty="0" smtClean="0"/>
              <a:t>Главного </a:t>
            </a:r>
            <a:r>
              <a:rPr lang="ru-RU" dirty="0"/>
              <a:t>героя зовут Петя Зубов. Он большой лентяй, который никуда и никогда не спешит. Зачем спешить? Правда Петя вовсе не осознает, что его лень – это время, потраченное зря. Однажды утром Петя собирается в школу. Конечно, он опаздывает, ведь получать знания ленится. Тем временем четыре злых чародея понимают, что их силы слабнут. К ним пришла слабость. Вернуть свою силу можно, если найти лентяев и забрать у них их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Стоп - кадр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Угадайте фильм по кадру из него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о потерянном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11\Desktop\клуб\2016\фильмы о фколе\9ab68a44f1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14. Это ремейк уже ставшего классикой отечественного кинематографа фильма 1976 года. Тогда главного героя сыграл юный Дмитрий </a:t>
            </a:r>
            <a:r>
              <a:rPr lang="ru-RU" dirty="0" err="1" smtClean="0"/>
              <a:t>Харатьян</a:t>
            </a:r>
            <a:r>
              <a:rPr lang="ru-RU" dirty="0" smtClean="0"/>
              <a:t>. В новой версии рэпер </a:t>
            </a:r>
            <a:r>
              <a:rPr lang="ru-RU" dirty="0" err="1" smtClean="0"/>
              <a:t>Noize</a:t>
            </a:r>
            <a:r>
              <a:rPr lang="ru-RU" dirty="0" smtClean="0"/>
              <a:t> MC воплотил на экране типичного, по мнению создателей фильма, представителя золотой молодежи. Он жалеет, что живет в России, а не в Штатах. Фильм показывает, как изменился характер отношений школьников друг с другом и с учителями со времен советской эпохи.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Розыгрыш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11\Desktop\клуб\2016\фильмы о фколе\розыгрыш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4071966" cy="582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15. 1920-е года. Революционный беспредел. По улицам Петрограда шныряют колоритные и жалкие беспризорники, которых, время от времени, вылавливают и направляют в детские приюты. В одном из них – школе-коммуне им. Достоевского, собрались голодные, наглые и сообразительные дети., имеющие свои понятия о честности и справедливости. Школой управляет директор, не потерявший ни чести, ни интеллигентности.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Республика </a:t>
            </a:r>
            <a:r>
              <a:rPr lang="ru-RU" dirty="0" err="1" smtClean="0"/>
              <a:t>ШКиД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11\Desktop\клуб\2016\фильмы о фколе\350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47493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Ералаш 3 05 2015 Селфи новый выпуск 1 часть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Назовите фильм по </a:t>
            </a:r>
            <a:r>
              <a:rPr lang="ru-RU" dirty="0" err="1" smtClean="0"/>
              <a:t>саундтреку</a:t>
            </a:r>
            <a:endParaRPr lang="ru-RU" dirty="0"/>
          </a:p>
        </p:txBody>
      </p:sp>
      <p:pic>
        <p:nvPicPr>
          <p:cNvPr id="4" name="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57224" y="1571612"/>
            <a:ext cx="1000132" cy="1000132"/>
          </a:xfrm>
          <a:prstGeom prst="rect">
            <a:avLst/>
          </a:prstGeom>
        </p:spPr>
      </p:pic>
      <p:pic>
        <p:nvPicPr>
          <p:cNvPr id="5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7224" y="2928934"/>
            <a:ext cx="1009656" cy="1009656"/>
          </a:xfrm>
          <a:prstGeom prst="rect">
            <a:avLst/>
          </a:prstGeom>
        </p:spPr>
      </p:pic>
      <p:pic>
        <p:nvPicPr>
          <p:cNvPr id="6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714348" y="4429132"/>
            <a:ext cx="1152532" cy="1152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150017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16. Розыгрыш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143248"/>
            <a:ext cx="2786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17. Республика </a:t>
            </a:r>
            <a:r>
              <a:rPr lang="ru-RU" sz="3200" dirty="0" err="1" smtClean="0"/>
              <a:t>ШКиД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464344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18. Закрытая школа</a:t>
            </a:r>
            <a:endParaRPr lang="ru-RU" sz="3600" dirty="0"/>
          </a:p>
        </p:txBody>
      </p:sp>
      <p:pic>
        <p:nvPicPr>
          <p:cNvPr id="10" name="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714876" y="1500174"/>
            <a:ext cx="1081094" cy="1081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0760" y="1643050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19. Буратино</a:t>
            </a:r>
            <a:endParaRPr lang="ru-RU" sz="4000" dirty="0"/>
          </a:p>
        </p:txBody>
      </p:sp>
      <p:pic>
        <p:nvPicPr>
          <p:cNvPr id="12" name="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/>
          <a:stretch>
            <a:fillRect/>
          </a:stretch>
        </p:blipFill>
        <p:spPr>
          <a:xfrm>
            <a:off x="4643438" y="2928934"/>
            <a:ext cx="1081094" cy="1081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9322" y="314324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20. Большая перемена</a:t>
            </a:r>
            <a:endParaRPr lang="ru-RU" sz="3600" dirty="0"/>
          </a:p>
        </p:txBody>
      </p:sp>
      <p:pic>
        <p:nvPicPr>
          <p:cNvPr id="14" name="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tretch>
            <a:fillRect/>
          </a:stretch>
        </p:blipFill>
        <p:spPr>
          <a:xfrm>
            <a:off x="4572000" y="4429132"/>
            <a:ext cx="1214446" cy="12144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0760" y="457200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21. Вам и не снилось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4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3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31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9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11\Desktop\клуб\2016\фильмы о фколе\smf_logo_cmy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17292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22. Сколько землекопов в ответе задачи получилось у Вити </a:t>
            </a:r>
            <a:r>
              <a:rPr lang="ru-RU" sz="4000" dirty="0" err="1" smtClean="0"/>
              <a:t>Перестукина</a:t>
            </a:r>
            <a:r>
              <a:rPr lang="ru-RU" sz="4000" dirty="0" smtClean="0"/>
              <a:t> из мультфильма «страна Невыученных Уроков»?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Полтора землекопа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луб\2016\фильмы о фколе\1423288443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5334000" cy="399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клуб\2016\фильмы о фколе\01552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23. </a:t>
            </a:r>
            <a:r>
              <a:rPr lang="ru-RU" sz="4000" dirty="0" smtClean="0"/>
              <a:t>По какому предмету у Коли Сорокина из мультфильма «Остров Ошибок» была одна единственная, спасительная пятерка?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111\Desktop\клуб\2016\фильмы о фколе\bfdb909e46e6e53cc9ef9206b5b976f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3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24. За что получил двойку мальчик в мультфильме «Опять двойка» с картины художника Федора Решетникова «Опять двойка»?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географию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11\Desktop\клуб\2016\фильмы о фколе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7120"/>
            <a:ext cx="10010453" cy="56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25. Какой урок был «съедобным» в мультфильме «Маша и Медведь» в серии «Первый раз – в первый класс»?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Арифметика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11\Desktop\клуб\2016\фильмы о фколе\Masha-i-medved-V-pervyy-raz-v-pervyy-klass--11-se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26. Что случилось с лентяем – Петей Зубовым и его товарищами, которые бездарно растрачивали время, в мультфильме «Сказка о потерянном времени»?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быстро состарились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11\Desktop\клуб\2016\фильмы о фколе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714488"/>
            <a:ext cx="5214974" cy="3470329"/>
          </a:xfrm>
          <a:prstGeom prst="rect">
            <a:avLst/>
          </a:prstGeom>
          <a:noFill/>
        </p:spPr>
      </p:pic>
      <p:pic>
        <p:nvPicPr>
          <p:cNvPr id="10243" name="Picture 3" descr="C:\Users\111\Desktop\клуб\2016\фильмы о фколе\skazka-o-poteryannom-vrem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/>
          <a:lstStyle/>
          <a:p>
            <a:r>
              <a:rPr lang="ru-RU" dirty="0" smtClean="0"/>
              <a:t>Закончите цитату из фильма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0050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27. Счастье- это когда (…) 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(«Доживем до понедельника»)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Приключения </a:t>
            </a:r>
            <a:r>
              <a:rPr lang="ru-RU" dirty="0" err="1" smtClean="0"/>
              <a:t>Электорника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11\Desktop\клуб\2016\фильмы о фколе\01552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71600"/>
            <a:ext cx="6858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27. Счастье - это когда тебя понимают.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(«Доживем до понедельника»)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28. — </a:t>
            </a:r>
            <a:r>
              <a:rPr lang="ru-RU" dirty="0"/>
              <a:t>По-немецки — </a:t>
            </a:r>
            <a:r>
              <a:rPr lang="ru-RU" dirty="0" err="1"/>
              <a:t>цацки-пецки</a:t>
            </a:r>
            <a:r>
              <a:rPr lang="ru-RU" dirty="0"/>
              <a:t>, а по-русски — </a:t>
            </a:r>
            <a:r>
              <a:rPr lang="ru-RU" dirty="0" smtClean="0"/>
              <a:t>(…) 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(«Республика </a:t>
            </a:r>
            <a:r>
              <a:rPr lang="ru-RU" dirty="0" err="1" smtClean="0"/>
              <a:t>ШКиД</a:t>
            </a:r>
            <a:r>
              <a:rPr lang="ru-RU" dirty="0" smtClean="0"/>
              <a:t>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28. — По-немецки — </a:t>
            </a:r>
            <a:r>
              <a:rPr lang="ru-RU" dirty="0" err="1" smtClean="0"/>
              <a:t>цацки-пецки</a:t>
            </a:r>
            <a:r>
              <a:rPr lang="ru-RU" dirty="0" smtClean="0"/>
              <a:t>, а по-русски — бутерброд!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(«Республика </a:t>
            </a:r>
            <a:r>
              <a:rPr lang="ru-RU" dirty="0" err="1" smtClean="0"/>
              <a:t>ШКиД</a:t>
            </a:r>
            <a:r>
              <a:rPr lang="ru-RU" dirty="0" smtClean="0"/>
              <a:t>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29. — </a:t>
            </a:r>
            <a:r>
              <a:rPr lang="ru-RU" dirty="0"/>
              <a:t>Диденко! «Главное, ребята</a:t>
            </a:r>
            <a:r>
              <a:rPr lang="ru-RU" dirty="0" smtClean="0"/>
              <a:t>,   (…) !..»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(«Внимание! Черепаха!»)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29. — </a:t>
            </a:r>
            <a:r>
              <a:rPr lang="ru-RU" dirty="0"/>
              <a:t>Диденко! «Главное, ребята, сердцем не стареть</a:t>
            </a:r>
            <a:r>
              <a:rPr lang="ru-RU" dirty="0" smtClean="0"/>
              <a:t>!..»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(«Внимание! Черепаха!»)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30. Моя </a:t>
            </a:r>
            <a:r>
              <a:rPr lang="ru-RU" dirty="0"/>
              <a:t>мама говорит, что если по-настоящему захотеть, то даже </a:t>
            </a:r>
            <a:r>
              <a:rPr lang="ru-RU" dirty="0" smtClean="0"/>
              <a:t>(…) 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</a:t>
            </a:r>
            <a:r>
              <a:rPr lang="ru-RU" dirty="0" err="1" smtClean="0"/>
              <a:t>Баранкин</a:t>
            </a:r>
            <a:r>
              <a:rPr lang="ru-RU" dirty="0" smtClean="0"/>
              <a:t>, будь человеком!»)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30. Моя </a:t>
            </a:r>
            <a:r>
              <a:rPr lang="ru-RU" dirty="0"/>
              <a:t>мама говорит, что если по-настоящему захотеть, то даже курносый нос может превратиться в орлиный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</a:t>
            </a:r>
            <a:r>
              <a:rPr lang="ru-RU" dirty="0" err="1" smtClean="0"/>
              <a:t>Баранкин</a:t>
            </a:r>
            <a:r>
              <a:rPr lang="ru-RU" dirty="0" smtClean="0"/>
              <a:t>, будь человеком!»)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31. В </a:t>
            </a:r>
            <a:r>
              <a:rPr lang="ru-RU" dirty="0"/>
              <a:t>школе будь человеком! На улице будь человеком! Дома будь человеком</a:t>
            </a:r>
            <a:r>
              <a:rPr lang="ru-RU" dirty="0" smtClean="0"/>
              <a:t>!  ( ....) 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</a:t>
            </a:r>
            <a:r>
              <a:rPr lang="ru-RU" dirty="0" err="1" smtClean="0"/>
              <a:t>Баранкин</a:t>
            </a:r>
            <a:r>
              <a:rPr lang="ru-RU" dirty="0" smtClean="0"/>
              <a:t>, будь человеком!»)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31. В </a:t>
            </a:r>
            <a:r>
              <a:rPr lang="ru-RU" dirty="0"/>
              <a:t>школе будь человеком! На улице будь человеком! Дома будь человеком! </a:t>
            </a:r>
            <a:r>
              <a:rPr lang="ru-RU" dirty="0" smtClean="0"/>
              <a:t>.А </a:t>
            </a:r>
            <a:r>
              <a:rPr lang="ru-RU" dirty="0"/>
              <a:t>отдыхать когда же?! 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</a:t>
            </a:r>
            <a:r>
              <a:rPr lang="ru-RU" dirty="0" err="1" smtClean="0"/>
              <a:t>Баранкин</a:t>
            </a:r>
            <a:r>
              <a:rPr lang="ru-RU" dirty="0" smtClean="0"/>
              <a:t>, будь человеком!»)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32. Иногда </a:t>
            </a:r>
            <a:r>
              <a:rPr lang="ru-RU" dirty="0"/>
              <a:t>лучше потратить немножко времени, чтобы </a:t>
            </a:r>
            <a:r>
              <a:rPr lang="ru-RU" dirty="0" smtClean="0"/>
              <a:t>потом   (….) 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(«Сказка о потерянном времени»)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1\Desktop\клуб\2016\фильмы о фколе\mikhail-kononov-i-nataliya-bogu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786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32. Иногда </a:t>
            </a:r>
            <a:r>
              <a:rPr lang="ru-RU" dirty="0"/>
              <a:t>лучше потратить немножко времени, чтобы потом его сберечь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(«Сказка о потерянном времени»)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33.Человеку необходимо состояние влюбленности. В кого-нибудь или во что-нибудь. Всегда. Всю дорогу. Иначе </a:t>
            </a:r>
            <a:r>
              <a:rPr lang="en-US" dirty="0" smtClean="0"/>
              <a:t>(…) 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(«Доживем до понедельника»)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33. Человеку необходимо состояние влюбленности. В кого-нибудь или во что-нибудь. Всегда. Всю дорогу. Иначе неинтересно жить.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(«Доживем до понедельника»)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Озвучьте видеофрагмент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pic>
        <p:nvPicPr>
          <p:cNvPr id="5" name="Старик Хоттабыч. Индия находится на самом краю земного дис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Ходишь, ходишь в школу, а потом - бац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рагмент видео 'Доживем до понедельника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Ералаш - Школа моей мечты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трывок из фильма розыгрыш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мешные моменты кадетство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Большая перемена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11\Desktop\клуб\2016\фильмы о фколе\mikhail-kononov-i-nataliya-bogu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6675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Йога для глаз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Ералаш 3 05 2015 Селфи новый выпуск 1 часть (online-video-cutter.com)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вы еще не видели, то обязательно посмотрите!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перемена</a:t>
            </a:r>
          </a:p>
          <a:p>
            <a:r>
              <a:rPr lang="ru-RU" dirty="0" smtClean="0"/>
              <a:t>Доживем до понедельника</a:t>
            </a:r>
          </a:p>
          <a:p>
            <a:r>
              <a:rPr lang="ru-RU" dirty="0" smtClean="0"/>
              <a:t>Розыгрыш (1986, 2008)</a:t>
            </a:r>
          </a:p>
          <a:p>
            <a:r>
              <a:rPr lang="ru-RU" dirty="0" smtClean="0"/>
              <a:t>Чучело</a:t>
            </a:r>
          </a:p>
          <a:p>
            <a:r>
              <a:rPr lang="ru-RU" dirty="0" smtClean="0"/>
              <a:t>Республика </a:t>
            </a:r>
            <a:r>
              <a:rPr lang="ru-RU" dirty="0" err="1" smtClean="0"/>
              <a:t>ШКиД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11\Desktop\клуб\2016\фильмы о фколе\16zM3xysl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695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1\Desktop\клуб\2016\фильмы о фколе\ране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2949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3.Ранетки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11\Desktop\клуб\2016\фильмы о фколе\ранет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818</Words>
  <PresentationFormat>Экран (4:3)</PresentationFormat>
  <Paragraphs>93</Paragraphs>
  <Slides>73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Тема Office</vt:lpstr>
      <vt:lpstr>Слайд 1</vt:lpstr>
      <vt:lpstr>Слайд 2</vt:lpstr>
      <vt:lpstr>Стоп - кадр</vt:lpstr>
      <vt:lpstr>Слайд 4</vt:lpstr>
      <vt:lpstr>1. Приключения Электорника</vt:lpstr>
      <vt:lpstr>Слайд 6</vt:lpstr>
      <vt:lpstr>2. Большая перемена</vt:lpstr>
      <vt:lpstr>Слайд 8</vt:lpstr>
      <vt:lpstr>3.Ранетки</vt:lpstr>
      <vt:lpstr>Слайд 10</vt:lpstr>
      <vt:lpstr>Слайд 11</vt:lpstr>
      <vt:lpstr>Слайд 12</vt:lpstr>
      <vt:lpstr>5. Доживем до понедельника</vt:lpstr>
      <vt:lpstr>Слайд 14</vt:lpstr>
      <vt:lpstr>6. Чучело</vt:lpstr>
      <vt:lpstr>Слайд 16</vt:lpstr>
      <vt:lpstr>7. Приключения Петрова и Васечкина</vt:lpstr>
      <vt:lpstr>Назовите фильм по описанию</vt:lpstr>
      <vt:lpstr>Слайд 19</vt:lpstr>
      <vt:lpstr>Приключения Электроника</vt:lpstr>
      <vt:lpstr>Слайд 21</vt:lpstr>
      <vt:lpstr>Слайд 22</vt:lpstr>
      <vt:lpstr>Слайд 23</vt:lpstr>
      <vt:lpstr>Уроки французского</vt:lpstr>
      <vt:lpstr>Слайд 25</vt:lpstr>
      <vt:lpstr>Слайд 26</vt:lpstr>
      <vt:lpstr>Слайд 27</vt:lpstr>
      <vt:lpstr>Слайд 28</vt:lpstr>
      <vt:lpstr>Слайд 29</vt:lpstr>
      <vt:lpstr>Сказка о потерянном времени</vt:lpstr>
      <vt:lpstr>Слайд 31</vt:lpstr>
      <vt:lpstr>Розыгрыш</vt:lpstr>
      <vt:lpstr>Слайд 33</vt:lpstr>
      <vt:lpstr>Республика ШКиД</vt:lpstr>
      <vt:lpstr>Слайд 35</vt:lpstr>
      <vt:lpstr> Назовите фильм по саундтреку</vt:lpstr>
      <vt:lpstr>Слайд 37</vt:lpstr>
      <vt:lpstr>Слайд 38</vt:lpstr>
      <vt:lpstr>Полтора землекопа</vt:lpstr>
      <vt:lpstr>Слайд 40</vt:lpstr>
      <vt:lpstr>Пение</vt:lpstr>
      <vt:lpstr>Слайд 42</vt:lpstr>
      <vt:lpstr>За географию</vt:lpstr>
      <vt:lpstr>Слайд 44</vt:lpstr>
      <vt:lpstr>Арифметика</vt:lpstr>
      <vt:lpstr>Слайд 46</vt:lpstr>
      <vt:lpstr>Они быстро состарились</vt:lpstr>
      <vt:lpstr>Закончите цитату из фильма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Озвучьте видеофрагмент</vt:lpstr>
      <vt:lpstr>Цитаты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Если вы еще не видели, то обязательно посмотрите!</vt:lpstr>
      <vt:lpstr>Слайд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56</cp:revision>
  <dcterms:created xsi:type="dcterms:W3CDTF">2016-10-14T08:32:39Z</dcterms:created>
  <dcterms:modified xsi:type="dcterms:W3CDTF">2017-01-18T05:16:31Z</dcterms:modified>
</cp:coreProperties>
</file>