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85" r:id="rId15"/>
    <p:sldId id="282" r:id="rId16"/>
    <p:sldId id="276" r:id="rId17"/>
    <p:sldId id="277" r:id="rId18"/>
    <p:sldId id="280" r:id="rId19"/>
    <p:sldId id="281" r:id="rId20"/>
    <p:sldId id="28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285" autoAdjust="0"/>
  </p:normalViewPr>
  <p:slideViewPr>
    <p:cSldViewPr>
      <p:cViewPr>
        <p:scale>
          <a:sx n="75" d="100"/>
          <a:sy n="75" d="100"/>
        </p:scale>
        <p:origin x="-36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91B1B9-0AB0-40D9-9F3C-76305692A29F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46C6B-EC28-4995-BB81-4E67A10A27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917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46C6B-EC28-4995-BB81-4E67A10A2748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747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46C6B-EC28-4995-BB81-4E67A10A2748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4837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757BE-BD26-40EA-8338-3C02A33E958F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EF766-A957-4C1A-AC83-75ECA9D544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757BE-BD26-40EA-8338-3C02A33E958F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EF766-A957-4C1A-AC83-75ECA9D544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757BE-BD26-40EA-8338-3C02A33E958F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EF766-A957-4C1A-AC83-75ECA9D544F9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757BE-BD26-40EA-8338-3C02A33E958F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EF766-A957-4C1A-AC83-75ECA9D544F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757BE-BD26-40EA-8338-3C02A33E958F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EF766-A957-4C1A-AC83-75ECA9D544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757BE-BD26-40EA-8338-3C02A33E958F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EF766-A957-4C1A-AC83-75ECA9D544F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757BE-BD26-40EA-8338-3C02A33E958F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EF766-A957-4C1A-AC83-75ECA9D544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757BE-BD26-40EA-8338-3C02A33E958F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EF766-A957-4C1A-AC83-75ECA9D544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757BE-BD26-40EA-8338-3C02A33E958F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EF766-A957-4C1A-AC83-75ECA9D544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757BE-BD26-40EA-8338-3C02A33E958F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EF766-A957-4C1A-AC83-75ECA9D544F9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757BE-BD26-40EA-8338-3C02A33E958F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EF766-A957-4C1A-AC83-75ECA9D544F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  <a:alpha val="3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A2757BE-BD26-40EA-8338-3C02A33E958F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59EF766-A957-4C1A-AC83-75ECA9D544F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iteratura-totl.narod.ru/Povest.doc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772400" cy="1758057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ru-RU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ru-RU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ru-RU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ru-RU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ru-RU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b="1" dirty="0" smtClean="0">
                <a:solidFill>
                  <a:srgbClr val="FF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ИСТОРИЯ 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ДРЕВНЕРУССКОЙ ЛИТЕРАТУРЫ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43878" y="2996952"/>
            <a:ext cx="6400800" cy="1752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887092"/>
            <a:ext cx="5113683" cy="2643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34114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2675467"/>
            <a:ext cx="7876397" cy="345069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СЛОВО- это жанр церковного или светского красноречия. </a:t>
            </a:r>
          </a:p>
          <a:p>
            <a:pPr marL="0" indent="0">
              <a:buNone/>
            </a:pP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Примеры произведений:</a:t>
            </a:r>
          </a:p>
          <a:p>
            <a:pPr marL="0" indent="0">
              <a:buNone/>
            </a:pPr>
            <a:endParaRPr lang="ru-RU" sz="2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«Слово о Законе и Благодати», «Слово о погибели Русской земли» </a:t>
            </a:r>
            <a:endParaRPr lang="ru-RU" sz="2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 smtClean="0">
                <a:solidFill>
                  <a:srgbClr val="FF0000"/>
                </a:solidFill>
              </a:rPr>
              <a:t>Жанры</a:t>
            </a:r>
            <a:r>
              <a:rPr lang="ru-RU" dirty="0" smtClean="0">
                <a:solidFill>
                  <a:srgbClr val="FF0000"/>
                </a:solidFill>
              </a:rPr>
              <a:t> древнерусской литературы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4580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3" y="2675467"/>
            <a:ext cx="7740848" cy="3450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ВОИНСКАЯ ПОВЕСТЬ – это описание военных походов и битв.</a:t>
            </a:r>
          </a:p>
          <a:p>
            <a:pPr marL="0" indent="0">
              <a:buNone/>
            </a:pP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Примеры произведений:</a:t>
            </a:r>
          </a:p>
          <a:p>
            <a:pPr marL="0" indent="0">
              <a:buNone/>
            </a:pPr>
            <a:endParaRPr lang="ru-RU" sz="2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8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Задонщина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», «Сказание о Мамаевом побоище»</a:t>
            </a:r>
            <a:endParaRPr lang="ru-RU" sz="2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 smtClean="0">
                <a:solidFill>
                  <a:srgbClr val="FF0000"/>
                </a:solidFill>
              </a:rPr>
              <a:t>Жанры</a:t>
            </a:r>
            <a:r>
              <a:rPr lang="ru-RU" dirty="0" smtClean="0">
                <a:solidFill>
                  <a:srgbClr val="FF0000"/>
                </a:solidFill>
              </a:rPr>
              <a:t> древнерусской литературы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3875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2675467"/>
            <a:ext cx="7948405" cy="3450696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Письменная литература на </a:t>
            </a:r>
            <a:r>
              <a:rPr lang="ru-RU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древнерусском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языке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появилась в 11 веке, вскоре после крещения Руси князем Владимиром. Её основу первоначально составили церковные книги, привезённые из Византии, и произведения устного народного творчества.</a:t>
            </a:r>
          </a:p>
          <a:p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Возникновение древнерусской литературы: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1001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675467"/>
            <a:ext cx="8136903" cy="3450696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Киево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-Новгородский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период (10-12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века)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-   созданы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первые летописные своды, написаны первые жития и религиозные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книги  и исторические хроники.</a:t>
            </a:r>
          </a:p>
          <a:p>
            <a:pPr marL="0" indent="0">
              <a:buNone/>
            </a:pP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-   создано первое </a:t>
            </a:r>
            <a:r>
              <a:rPr lang="ru-RU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собственно русское письменное произведение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«</a:t>
            </a:r>
            <a:r>
              <a:rPr lang="ru-RU" sz="28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Слово о Законе и Благодати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В развитии древнерусской литературы выделяют два </a:t>
            </a:r>
            <a:r>
              <a:rPr lang="ru-RU" i="1" dirty="0" smtClean="0">
                <a:solidFill>
                  <a:srgbClr val="FF0000"/>
                </a:solidFill>
              </a:rPr>
              <a:t>периода: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9866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2675467"/>
            <a:ext cx="8280919" cy="3450696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проповедь «</a:t>
            </a:r>
            <a:r>
              <a:rPr lang="ru-RU" sz="28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Поучение Владимира Мономаха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автобиографическое произведение «</a:t>
            </a:r>
            <a:r>
              <a:rPr lang="ru-RU" sz="28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путях и ловах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летописный свод «Житие Феодосия Печерского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Произведения древнерусской литературы 1периода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40225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uslide.ru/images/18/24918/960/img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0299"/>
            <a:ext cx="8928992" cy="6747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2285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Это большой </a:t>
            </a: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свод русских летописей, автором-составителем которых был монах Киево-Печерского монастыря Нестор.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«</a:t>
            </a:r>
            <a:r>
              <a:rPr lang="ru-RU" b="1" u="sng" dirty="0">
                <a:solidFill>
                  <a:srgbClr val="FF0000"/>
                </a:solidFill>
              </a:rPr>
              <a:t>Повесть временных лет</a:t>
            </a:r>
            <a:r>
              <a:rPr lang="ru-RU" dirty="0">
                <a:solidFill>
                  <a:srgbClr val="FF0000"/>
                </a:solidFill>
              </a:rPr>
              <a:t>» </a:t>
            </a:r>
            <a:r>
              <a:rPr lang="ru-RU" b="1" dirty="0">
                <a:solidFill>
                  <a:srgbClr val="FF0000"/>
                </a:solidFill>
              </a:rPr>
              <a:t>(1113)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2053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179512" y="2675467"/>
            <a:ext cx="8784975" cy="3450696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Первую часть летописи составляет рассказ о мировой истории по Библии – от сотворения мира до всемирного потопа и распределения земли между сыновьями Ноя: Симом, Хамом и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Иафетом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Затем Нестор повествует о</a:t>
            </a:r>
            <a:r>
              <a:rPr lang="ru-RU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 расселении славянских племён, об их отношениях с соседними племенами, об основании Киева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о возникновении русской земли, государства, о первых новгородских и киевских князьях</a:t>
            </a:r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Сюжет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9781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3" y="2675467"/>
            <a:ext cx="7740848" cy="345069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Литература этого периода отражает постепенное возрождение Руси, объединение русских земель.</a:t>
            </a:r>
          </a:p>
          <a:p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Возникают новые жанры: сатирическая повесть и бытовая повесть. Усиливается авторское начало, в литературе появляется вымысел. </a:t>
            </a:r>
          </a:p>
          <a:p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 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Период Московской Руси (13-17 века):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1000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2675467"/>
            <a:ext cx="7876397" cy="345069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воинские повести «</a:t>
            </a:r>
            <a:r>
              <a:rPr lang="ru-RU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Задонщина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и «</a:t>
            </a: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Сказание о Мамаевом побоище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Житие Стефана Пермского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и  «</a:t>
            </a: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Житие Сергия Радонежского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автобиографическое произведение «</a:t>
            </a: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Житие протопопа Аввакума, им самим написанное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Домострой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- свод наставлений и правил поведения в семье и обществе благочестивого человека. 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Произведения древнерусской литературы 2 периода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618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75467"/>
            <a:ext cx="8496943" cy="3450696"/>
          </a:xfrm>
        </p:spPr>
        <p:txBody>
          <a:bodyPr>
            <a:noAutofit/>
          </a:bodyPr>
          <a:lstStyle/>
          <a:p>
            <a:r>
              <a:rPr lang="ru-RU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Древнерусской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(или </a:t>
            </a:r>
            <a:r>
              <a:rPr lang="ru-RU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русской средневековой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или </a:t>
            </a:r>
            <a:r>
              <a:rPr lang="ru-RU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древней восточнославянской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литературой называют совокупность письменных произведений, написанных на территории Киевской, а затем Московской Руси в период с 11 по 17 века. Древнерусская литература является общей древней литературой русского, белорусского и украинского народов. </a:t>
            </a:r>
          </a:p>
          <a:p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>
                <a:solidFill>
                  <a:srgbClr val="FF0000"/>
                </a:solidFill>
              </a:rPr>
              <a:t>Особенности и жанры древнерусской литературы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3806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://nommurestobar.com/imagelib/56bd50770aa9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046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0587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5" y="2675467"/>
            <a:ext cx="7812856" cy="3450696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Академики:</a:t>
            </a:r>
          </a:p>
          <a:p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Дмитрий Сергеевич </a:t>
            </a:r>
            <a:r>
              <a:rPr lang="ru-RU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Лихачёв</a:t>
            </a:r>
          </a:p>
          <a:p>
            <a:endParaRPr lang="ru-RU" sz="28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Борис Александрович </a:t>
            </a:r>
            <a:r>
              <a:rPr lang="ru-RU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Рыбаков</a:t>
            </a:r>
          </a:p>
          <a:p>
            <a:endParaRPr lang="ru-RU" sz="28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Алексей Александрович Шахматов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Крупнейшие исследователи </a:t>
            </a:r>
            <a:r>
              <a:rPr lang="ru-RU" dirty="0">
                <a:solidFill>
                  <a:srgbClr val="FF0000"/>
                </a:solidFill>
              </a:rPr>
              <a:t>древнерусской литературы </a:t>
            </a:r>
          </a:p>
        </p:txBody>
      </p:sp>
    </p:spTree>
    <p:extLst>
      <p:ext uri="{BB962C8B-B14F-4D97-AF65-F5344CB8AC3E}">
        <p14:creationId xmlns:p14="http://schemas.microsoft.com/office/powerpoint/2010/main" val="211448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675466"/>
            <a:ext cx="7992887" cy="3921885"/>
          </a:xfrm>
        </p:spPr>
        <p:txBody>
          <a:bodyPr>
            <a:normAutofit/>
          </a:bodyPr>
          <a:lstStyle/>
          <a:p>
            <a:r>
              <a:rPr lang="ru-RU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 произведения носили религиозный или исторический 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характер;</a:t>
            </a:r>
          </a:p>
          <a:p>
            <a:endParaRPr lang="ru-RU" sz="2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древнерусской литературе отсутствовало понятие авторства, так как произведения либо отражали реальные исторические события, либо представляли собой изложение христианских книг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Особенности  Древнерусской литературы: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143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произведения создавались в соответствии с этикетом, то есть по определённым правилам;</a:t>
            </a:r>
          </a:p>
          <a:p>
            <a:endParaRPr lang="ru-RU" sz="2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Древнерусская </a:t>
            </a:r>
            <a:r>
              <a:rPr lang="ru-RU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литература развивалась очень медленно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за семь веков было создано лишь несколько десятков произведений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Особенности  Древнерусской литературы: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383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675467"/>
            <a:ext cx="7920879" cy="34506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     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ЛЕТОПИСЬ -   это описание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исторических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событий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«летам», то есть по годам. Восходит к древнегреческим </a:t>
            </a:r>
            <a:r>
              <a:rPr lang="ru-RU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хроникам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Примеры произведений:</a:t>
            </a:r>
          </a:p>
          <a:p>
            <a:pPr marL="0" indent="0">
              <a:buNone/>
            </a:pPr>
            <a:endParaRPr lang="ru-RU" sz="2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«Повесть временных лет», «</a:t>
            </a:r>
            <a:r>
              <a:rPr lang="ru-RU" sz="28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Лавреньевская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летопись», «</a:t>
            </a:r>
            <a:r>
              <a:rPr lang="ru-RU" sz="28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Ипатьевская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летопись»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>
                <a:solidFill>
                  <a:srgbClr val="FF0000"/>
                </a:solidFill>
              </a:rPr>
              <a:t>Жанры</a:t>
            </a:r>
            <a:r>
              <a:rPr lang="ru-RU" dirty="0">
                <a:solidFill>
                  <a:srgbClr val="FF0000"/>
                </a:solidFill>
              </a:rPr>
              <a:t> древнерусской литературы </a:t>
            </a:r>
          </a:p>
        </p:txBody>
      </p:sp>
    </p:spTree>
    <p:extLst>
      <p:ext uri="{BB962C8B-B14F-4D97-AF65-F5344CB8AC3E}">
        <p14:creationId xmlns:p14="http://schemas.microsoft.com/office/powerpoint/2010/main" val="2787818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ЖИТИЕ – это жизнеописание святого. </a:t>
            </a:r>
          </a:p>
          <a:p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Примеры произведений:</a:t>
            </a:r>
          </a:p>
          <a:p>
            <a:pPr marL="0" indent="0">
              <a:buNone/>
            </a:pPr>
            <a:endParaRPr lang="ru-RU" sz="2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«Житие Феодосия Печерского», «Житие Александра Невского», «Житие Сергия Радонежского»</a:t>
            </a:r>
            <a:endParaRPr lang="ru-RU" sz="2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 smtClean="0">
                <a:solidFill>
                  <a:srgbClr val="FF0000"/>
                </a:solidFill>
              </a:rPr>
              <a:t>Жанры</a:t>
            </a:r>
            <a:r>
              <a:rPr lang="ru-RU" dirty="0" smtClean="0">
                <a:solidFill>
                  <a:srgbClr val="FF0000"/>
                </a:solidFill>
              </a:rPr>
              <a:t> древнерусской литературы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6236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ПОУЧЕНИЕ – это духовное завещание отца детям.</a:t>
            </a:r>
          </a:p>
          <a:p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</a:p>
          <a:p>
            <a:pPr marL="0" indent="0">
              <a:buNone/>
            </a:pPr>
            <a:r>
              <a:rPr lang="ru-RU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Примеры произведений:</a:t>
            </a:r>
          </a:p>
          <a:p>
            <a:pPr marL="0" indent="0">
              <a:buNone/>
            </a:pPr>
            <a:endParaRPr lang="ru-RU" sz="2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«Поучение Владимира Мономаха»</a:t>
            </a:r>
          </a:p>
          <a:p>
            <a:pPr marL="0" indent="0">
              <a:buNone/>
            </a:pPr>
            <a:endParaRPr lang="ru-RU" sz="2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 smtClean="0">
                <a:solidFill>
                  <a:srgbClr val="FF0000"/>
                </a:solidFill>
              </a:rPr>
              <a:t>Жанры</a:t>
            </a:r>
            <a:r>
              <a:rPr lang="ru-RU" dirty="0" smtClean="0">
                <a:solidFill>
                  <a:srgbClr val="FF0000"/>
                </a:solidFill>
              </a:rPr>
              <a:t> древнерусской литературы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8863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ХОЖДЕНИЕ – это описание путешествий.</a:t>
            </a:r>
          </a:p>
          <a:p>
            <a:pPr marL="0" indent="0">
              <a:buNone/>
            </a:pP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Примеры произведений:</a:t>
            </a:r>
          </a:p>
          <a:p>
            <a:pPr marL="0" indent="0">
              <a:buNone/>
            </a:pPr>
            <a:endParaRPr lang="ru-RU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«Хождение за три моря»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 smtClean="0">
                <a:solidFill>
                  <a:srgbClr val="FF0000"/>
                </a:solidFill>
              </a:rPr>
              <a:t>Жанры</a:t>
            </a:r>
            <a:r>
              <a:rPr lang="ru-RU" dirty="0" smtClean="0">
                <a:solidFill>
                  <a:srgbClr val="FF0000"/>
                </a:solidFill>
              </a:rPr>
              <a:t> древнерусской литературы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38704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422</TotalTime>
  <Words>601</Words>
  <Application>Microsoft Office PowerPoint</Application>
  <PresentationFormat>Экран (4:3)</PresentationFormat>
  <Paragraphs>86</Paragraphs>
  <Slides>20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Волна</vt:lpstr>
      <vt:lpstr>     ИСТОРИЯ  ДРЕВНЕРУССКОЙ ЛИТЕРАТУРЫ </vt:lpstr>
      <vt:lpstr>Особенности и жанры древнерусской литературы</vt:lpstr>
      <vt:lpstr>Крупнейшие исследователи древнерусской литературы </vt:lpstr>
      <vt:lpstr>Особенности  Древнерусской литературы:</vt:lpstr>
      <vt:lpstr>Особенности  Древнерусской литературы:</vt:lpstr>
      <vt:lpstr>Жанры древнерусской литературы </vt:lpstr>
      <vt:lpstr>Жанры древнерусской литературы </vt:lpstr>
      <vt:lpstr>Жанры древнерусской литературы </vt:lpstr>
      <vt:lpstr>Жанры древнерусской литературы </vt:lpstr>
      <vt:lpstr>Жанры древнерусской литературы </vt:lpstr>
      <vt:lpstr>Жанры древнерусской литературы </vt:lpstr>
      <vt:lpstr>Возникновение древнерусской литературы:</vt:lpstr>
      <vt:lpstr>В развитии древнерусской литературы выделяют два периода:</vt:lpstr>
      <vt:lpstr>Произведения древнерусской литературы 1периода</vt:lpstr>
      <vt:lpstr>Презентация PowerPoint</vt:lpstr>
      <vt:lpstr>«Повесть временных лет» (1113) </vt:lpstr>
      <vt:lpstr>Сюжет</vt:lpstr>
      <vt:lpstr>  Период Московской Руси (13-17 века):</vt:lpstr>
      <vt:lpstr>Произведения древнерусской литературы 2 периода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 ДРЕВНЕРУССКОЙ ЛИТЕРАТУРЫ</dc:title>
  <dc:creator>гарифуллина</dc:creator>
  <cp:lastModifiedBy>vsv</cp:lastModifiedBy>
  <cp:revision>21</cp:revision>
  <dcterms:created xsi:type="dcterms:W3CDTF">2017-02-06T09:57:03Z</dcterms:created>
  <dcterms:modified xsi:type="dcterms:W3CDTF">2022-09-15T05:19:24Z</dcterms:modified>
</cp:coreProperties>
</file>