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157192"/>
            <a:ext cx="3848472" cy="98296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Шаньгина Ольга Михайловна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№ 116 Д/сад «Загадка»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Архангельск 2018 года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424936" cy="2448271"/>
          </a:xfrm>
          <a:effectLst/>
          <a:scene3d>
            <a:camera prst="perspectiveFront"/>
            <a:lightRig rig="threePt" dir="t"/>
          </a:scene3d>
        </p:spPr>
        <p:txBody>
          <a:bodyPr>
            <a:prstTxWarp prst="textInflate">
              <a:avLst>
                <a:gd name="adj" fmla="val 12748"/>
              </a:avLst>
            </a:prstTxWarp>
            <a:normAutofit/>
          </a:bodyPr>
          <a:lstStyle/>
          <a:p>
            <a:pPr marL="182880" indent="0">
              <a:buNone/>
            </a:pPr>
            <a:r>
              <a:rPr lang="ru-RU" sz="4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мелкой моторики дома»</a:t>
            </a:r>
            <a:endParaRPr lang="ru-RU" sz="31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92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9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968884" cy="597666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468375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" t="3233" r="2187" b="10057"/>
          <a:stretch/>
        </p:blipFill>
        <p:spPr>
          <a:xfrm>
            <a:off x="922360" y="692696"/>
            <a:ext cx="7099193" cy="4896544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0930755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42" y="764704"/>
            <a:ext cx="7117649" cy="52893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355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7230" r="1731" b="7127"/>
          <a:stretch/>
        </p:blipFill>
        <p:spPr>
          <a:xfrm>
            <a:off x="251520" y="1656567"/>
            <a:ext cx="2880320" cy="225700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40882"/>
            <a:ext cx="2880320" cy="226060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729389" cy="226060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4077072"/>
            <a:ext cx="2880320" cy="238883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077072"/>
            <a:ext cx="2880320" cy="238883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 r="4434" b="4918"/>
          <a:stretch/>
        </p:blipFill>
        <p:spPr>
          <a:xfrm>
            <a:off x="6228183" y="4077072"/>
            <a:ext cx="2729389" cy="238883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TextBox 3"/>
          <p:cNvSpPr txBox="1"/>
          <p:nvPr/>
        </p:nvSpPr>
        <p:spPr>
          <a:xfrm>
            <a:off x="633040" y="546940"/>
            <a:ext cx="8165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развития мелкой моторики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3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5" t="5437" r="2913" b="5761"/>
          <a:stretch/>
        </p:blipFill>
        <p:spPr>
          <a:xfrm>
            <a:off x="600970" y="188640"/>
            <a:ext cx="8075486" cy="627579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152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628800"/>
            <a:ext cx="6512511" cy="32403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60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895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26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Консультация для родителей «Развитие мелкой моторики дома»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«Развитие мелкой моторики дома»</dc:title>
  <dc:creator>Учебный класс</dc:creator>
  <cp:lastModifiedBy>Пользователь Windows</cp:lastModifiedBy>
  <cp:revision>14</cp:revision>
  <dcterms:created xsi:type="dcterms:W3CDTF">2018-12-10T09:36:52Z</dcterms:created>
  <dcterms:modified xsi:type="dcterms:W3CDTF">2018-12-10T12:21:56Z</dcterms:modified>
</cp:coreProperties>
</file>