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A2CE0-E5AF-4852-8B83-EFBD40AB3F8E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D6AE-974C-42CB-B3E2-9A8971B4C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9722-64C8-4C89-83F4-2874BAA42477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262B-8AD2-4824-A801-18D854155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74AC1-31D1-421D-83D7-11F163742839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6A63-068D-4B43-B0D3-883C0E83C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AC85-4A1E-4360-AD44-5666EF8B6C5B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1E6BB-6EFF-4C70-8AB3-5F810E21B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BA39C-EA4F-42BD-A786-B04E57A9082F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158B0-E6BF-4A44-A637-E0A6863D0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EB54-7980-4D94-83B2-D687D78CB255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70E59-D4EA-4D40-AC0D-78A80F3D1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EBC1E-E64B-462D-BE8B-8DACCDA2DDE5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33ACF-6DA9-4D11-AE0E-F222FC58C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0932D-675F-4A5D-ACA9-D621A2F40842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CBEC-4E09-4EC0-A4E9-AC0AD841D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E6CF-4F3E-4B22-B078-93F07475364D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DD37B-61A1-4780-862C-A4CA6850A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376B-F0DD-4D19-A33C-0C9342DE17AD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76B0-E81B-48E8-B348-A86842F88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94D6-0910-421D-B2B7-461D54475F85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3B73C-42FF-4687-A515-586224ADB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CD59C9-7890-4EC4-8415-7117E58BF664}" type="datetimeFigureOut">
              <a:rPr lang="ru-RU"/>
              <a:pPr>
                <a:defRPr/>
              </a:pPr>
              <a:t>10.11.2011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8722E8-5980-440B-8112-8D40ACAAC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7118" y="1243559"/>
            <a:ext cx="6480048" cy="230124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/>
              <a:t>Безопасное использование пиротехники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4292600"/>
            <a:ext cx="7854950" cy="1752600"/>
          </a:xfrm>
        </p:spPr>
        <p:txBody>
          <a:bodyPr/>
          <a:lstStyle/>
          <a:p>
            <a:pPr marR="0"/>
            <a:r>
              <a:rPr lang="ru-RU" sz="2200" smtClean="0">
                <a:latin typeface="Comic Sans MS" pitchFamily="66" charset="0"/>
              </a:rPr>
              <a:t>Материалы подготовили </a:t>
            </a:r>
          </a:p>
          <a:p>
            <a:pPr marR="0"/>
            <a:r>
              <a:rPr lang="ru-RU" sz="2200" smtClean="0">
                <a:latin typeface="Comic Sans MS" pitchFamily="66" charset="0"/>
              </a:rPr>
              <a:t>учащиеся 8 «Б» класса ГОУ лицея №1575    </a:t>
            </a:r>
          </a:p>
          <a:p>
            <a:pPr marR="0"/>
            <a:r>
              <a:rPr lang="ru-RU" sz="2200" smtClean="0">
                <a:latin typeface="Comic Sans MS" pitchFamily="66" charset="0"/>
              </a:rPr>
              <a:t>Смирнов Иван</a:t>
            </a:r>
          </a:p>
          <a:p>
            <a:pPr marR="0"/>
            <a:r>
              <a:rPr lang="ru-RU" sz="2200" smtClean="0">
                <a:latin typeface="Comic Sans MS" pitchFamily="66" charset="0"/>
              </a:rPr>
              <a:t>Кхвайракпам Стивен</a:t>
            </a:r>
          </a:p>
        </p:txBody>
      </p:sp>
    </p:spTree>
    <p:custDataLst>
      <p:tags r:id="rId1"/>
    </p:custDataLst>
  </p:cSld>
  <p:clrMapOvr>
    <a:masterClrMapping/>
  </p:clrMapOvr>
  <p:transition spd="slow" advTm="69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773238"/>
            <a:ext cx="8229600" cy="1143000"/>
          </a:xfrm>
        </p:spPr>
        <p:txBody>
          <a:bodyPr>
            <a:normAutofit/>
          </a:bodyPr>
          <a:lstStyle/>
          <a:p>
            <a:r>
              <a:rPr lang="ru-RU" sz="4500" smtClean="0"/>
              <a:t>Проверка перед</a:t>
            </a:r>
            <a:br>
              <a:rPr lang="ru-RU" sz="4500" smtClean="0"/>
            </a:br>
            <a:r>
              <a:rPr lang="ru-RU" sz="4500" smtClean="0"/>
              <a:t>        запуском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404148" y="-17690"/>
            <a:ext cx="3739852" cy="49864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3573463"/>
            <a:ext cx="46085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Для начала проверим срок годности и целостность упаковки фейерверка, который мы купили. Инструкция на упаковке должна быть на русском языке.</a:t>
            </a:r>
            <a:br>
              <a:rPr lang="ru-RU" sz="2000">
                <a:latin typeface="Constantia" pitchFamily="18" charset="0"/>
              </a:rPr>
            </a:br>
            <a:endParaRPr lang="ru-RU" sz="2000">
              <a:latin typeface="Constant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92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8229600" cy="1143000"/>
          </a:xfrm>
        </p:spPr>
        <p:txBody>
          <a:bodyPr/>
          <a:lstStyle/>
          <a:p>
            <a:r>
              <a:rPr lang="ru-RU" smtClean="0"/>
              <a:t>Подготовка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196975"/>
            <a:ext cx="5254625" cy="56610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800" smtClean="0"/>
              <a:t>Убедимся, что согласно инструкции на упаковке, соблюдается безопасное расстояние от фейерверка до зрителей и домов, деревьев, проводов и прочих предметов, которые могут пострадать в результате запуска пиротехники или нарушить траекторию полета пиротехнического заряда.  </a:t>
            </a:r>
            <a:br>
              <a:rPr lang="ru-RU" sz="2800" smtClean="0"/>
            </a:br>
            <a:r>
              <a:rPr lang="ru-RU" sz="2800" smtClean="0"/>
              <a:t>Всегда надо помнить:  все  работающие фейерверки ДЕРЖАТЬ В РУКАХ НЕЛЬЗЯ!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191875" y="1133213"/>
            <a:ext cx="3953199" cy="31271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spd="slow" advTm="145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404813"/>
            <a:ext cx="8229600" cy="1143000"/>
          </a:xfrm>
        </p:spPr>
        <p:txBody>
          <a:bodyPr/>
          <a:lstStyle/>
          <a:p>
            <a:r>
              <a:rPr lang="ru-RU" smtClean="0"/>
              <a:t>Не сработало!!!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28225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3200" smtClean="0"/>
              <a:t>В случае, если пиротехническое изделие после поджигания фитиля не сработало, подождите 10-15 минут, после чего возьмите его на вытянутых руках и слегка наклонив от себя, но предварительно убедитесь, что со стороны наклона изделия                                                        никого нет.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38713" y="3865934"/>
            <a:ext cx="3995935" cy="2780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slow" advTm="101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r>
              <a:rPr lang="ru-RU" smtClean="0"/>
              <a:t>Утилизация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1268413"/>
            <a:ext cx="4140200" cy="5589587"/>
          </a:xfrm>
        </p:spPr>
        <p:txBody>
          <a:bodyPr>
            <a:norm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ru-RU" sz="3200" smtClean="0"/>
              <a:t>Утилизировать не сработавшее изделие следует с бытовыми отходами после предварительного замачивания в воде на 24 часа. Нельзя тут же подходить к нему.</a:t>
            </a:r>
          </a:p>
          <a:p>
            <a:pPr marL="0" indent="0"/>
            <a:endParaRPr lang="ru-RU" sz="320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75" y="1989138"/>
            <a:ext cx="3984625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90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81300"/>
            <a:ext cx="8229600" cy="1143000"/>
          </a:xfrm>
        </p:spPr>
        <p:txBody>
          <a:bodyPr/>
          <a:lstStyle/>
          <a:p>
            <a:r>
              <a:rPr lang="ru-RU" sz="4600" smtClean="0"/>
              <a:t>Всегда, при использовании пиротехники, </a:t>
            </a:r>
            <a:br>
              <a:rPr lang="ru-RU" sz="4600" smtClean="0"/>
            </a:br>
            <a:r>
              <a:rPr lang="ru-RU" sz="4600" smtClean="0"/>
              <a:t>будьте аккуратны!</a:t>
            </a:r>
            <a:br>
              <a:rPr lang="ru-RU" sz="4600" smtClean="0"/>
            </a:br>
            <a:endParaRPr lang="ru-RU" sz="460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9925" y="3429000"/>
            <a:ext cx="3394075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 advTm="86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2|1.2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3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1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6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146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Comic Sans MS</vt:lpstr>
      <vt:lpstr>Поток</vt:lpstr>
      <vt:lpstr>Поток</vt:lpstr>
      <vt:lpstr>Поток</vt:lpstr>
      <vt:lpstr>Поток</vt:lpstr>
      <vt:lpstr>Слайд 1</vt:lpstr>
      <vt:lpstr>Проверка перед         запуском</vt:lpstr>
      <vt:lpstr>Подготовка</vt:lpstr>
      <vt:lpstr>Не сработало!!!</vt:lpstr>
      <vt:lpstr>Утилизация</vt:lpstr>
      <vt:lpstr>Всегда, при использовании пиротехники,  будьте аккуратны!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Безопасное использование пиротехники</dc:title>
  <dc:creator>Смирнова</dc:creator>
  <cp:lastModifiedBy>Admin</cp:lastModifiedBy>
  <cp:revision>7</cp:revision>
  <dcterms:created xsi:type="dcterms:W3CDTF">2011-10-31T19:03:30Z</dcterms:created>
  <dcterms:modified xsi:type="dcterms:W3CDTF">2011-11-10T09:02:38Z</dcterms:modified>
</cp:coreProperties>
</file>