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64E784-6351-4577-8332-D36642A9DA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9F1372-DA7D-41BA-BA23-71B8D279D2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Интерактивные задания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86200"/>
            <a:ext cx="2912368" cy="622920"/>
          </a:xfrm>
          <a:noFill/>
        </p:spPr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Огородник С. В.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6924"/>
            <a:ext cx="2407530" cy="3091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2036605" cy="1730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89040"/>
            <a:ext cx="2802016" cy="2194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93225"/>
            <a:ext cx="2249116" cy="25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2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 из множества</a:t>
            </a:r>
            <a:br>
              <a:rPr lang="ru-RU" dirty="0" smtClean="0"/>
            </a:br>
            <a:r>
              <a:rPr lang="ru-RU" dirty="0" smtClean="0"/>
              <a:t>Собери грибы в корзинку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73" y="4125287"/>
            <a:ext cx="1076230" cy="1161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91" y="2249900"/>
            <a:ext cx="956649" cy="960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61" y="4424642"/>
            <a:ext cx="591850" cy="869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49900"/>
            <a:ext cx="837068" cy="1097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20" y="2619317"/>
            <a:ext cx="1656184" cy="2086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4" y="2564904"/>
            <a:ext cx="3018196" cy="30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5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236 L -0.35712 -0.0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5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0074 L -0.45694 0.203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9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1749E-6 L -0.44584 0.049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2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внимание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907704" y="2060848"/>
            <a:ext cx="17281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04048" y="2060848"/>
            <a:ext cx="2448272" cy="1728192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581128"/>
            <a:ext cx="2930624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293096"/>
            <a:ext cx="1476431" cy="14567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7301452" y="574981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5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3.58779E-6 C 0.00225 -0.00925 0.00486 -0.01434 0.01129 -0.01874 C 0.01667 -0.02614 0.02136 -0.03123 0.02813 -0.03609 C 0.03178 -0.03886 0.04029 -0.04118 0.04029 -0.04118 C 0.04862 -0.04881 0.06858 -0.04418 0.07674 -0.04372 C 0.10192 -0.03609 0.12501 -0.01642 0.14497 0.00486 C 0.15209 0.01226 0.15921 0.01874 0.16459 0.02868 C 0.16598 0.031 0.16702 0.03377 0.16824 0.03609 C 0.16911 0.0377 0.17101 0.04094 0.17101 0.04094 C 0.17258 0.04673 0.17327 0.05274 0.17483 0.05852 C 0.17449 0.06847 0.17501 0.07865 0.17379 0.08836 C 0.17345 0.09114 0.16945 0.09623 0.16824 0.09947 C 0.1632 0.11288 0.15522 0.12723 0.14671 0.13694 C 0.14185 0.14272 0.1382 0.14874 0.13178 0.15059 C 0.12362 0.15938 0.11216 0.16724 0.10192 0.17048 C 0.09115 0.17765 0.08004 0.17997 0.06824 0.18182 C 0.05365 0.18135 0.0389 0.18182 0.02431 0.18043 C 0.00035 0.17812 -0.02222 0.16216 -0.04479 0.15313 C -0.10087 0.13046 -0.1632 0.11219 -0.20278 0.04973 C -0.20382 0.04534 -0.20504 0.04141 -0.2066 0.03724 C -0.20834 0.02429 -0.21042 0.01689 -0.2066 0.00254 C -0.20243 -0.01342 -0.1809 -0.03077 -0.17101 -0.04002 C -0.16007 -0.05043 -0.15122 -0.06338 -0.14011 -0.07356 C -0.1309 -0.08212 -0.12205 -0.08513 -0.11215 -0.09091 C -0.09271 -0.10201 -0.07344 -0.11265 -0.05226 -0.11589 C -0.03802 -0.12075 -0.02413 -0.12121 -0.00937 -0.12214 C 0.01581 -0.12168 0.04115 -0.12144 0.06633 -0.12075 C 0.07397 -0.12052 0.09497 -0.10942 0.10105 -0.10224 C 0.11129 -0.09045 0.10279 -0.09785 0.10938 -0.0923 C 0.11633 -0.07356 0.10608 -0.0997 0.11407 -0.08351 C 0.11702 -0.07772 0.12188 -0.05737 0.12345 -0.04997 C 0.12692 -0.03308 0.12917 -0.01527 0.13369 0.00116 C 0.13629 0.02799 0.13838 0.05552 0.14202 0.08212 C 0.1415 0.09461 0.14393 0.13694 0.13369 0.15059 C 0.12258 0.19015 0.09619 0.20148 0.07015 0.22045 C 0.06216 0.22623 0.054 0.23294 0.0448 0.23525 C 0.03959 0.23942 0.03508 0.24127 0.029 0.24265 C 0.02154 0.24774 0.01268 0.24774 0.0047 0.25145 C -0.0125 0.25052 -0.02952 0.25029 -0.0467 0.2489 C -0.05608 0.24821 -0.06389 0.23757 -0.07101 0.23039 C -0.08281 0.2186 -0.09549 0.21096 -0.10469 0.19431 C -0.11563 0.17442 -0.1224 0.15244 -0.13073 0.1307 C -0.1415 0.10247 -0.13559 0.12191 -0.14115 0.10201 C -0.1441 0.07703 -0.1507 0.05297 -0.15608 0.02868 C -0.15643 0.02521 -0.1566 0.02197 -0.15695 0.01851 C -0.15747 0.01318 -0.15886 0.00254 -0.15886 0.00254 C -0.16007 -0.02198 -0.16129 -0.04048 -0.15886 -0.06731 C -0.15868 -0.07009 -0.15122 -0.08073 -0.14948 -0.08351 C -0.13976 -0.09901 -0.12917 -0.11057 -0.11493 -0.11844 C -0.11094 -0.12376 -0.09757 -0.13139 -0.0915 -0.13324 C -0.07674 -0.14689 -0.05018 -0.14712 -0.03368 -0.14828 C -0.02465 -0.15105 -0.01563 -0.15198 -0.00659 -0.15452 C 0.02397 -0.1536 0.05452 -0.1536 0.08508 -0.15198 C 0.08786 -0.15175 0.09341 -0.14943 0.09341 -0.14943 C 0.09497 -0.14828 0.09636 -0.14666 0.0981 -0.14573 C 0.10001 -0.14458 0.10209 -0.14434 0.10383 -0.14319 C 0.10522 -0.14226 0.10608 -0.14041 0.10747 -0.13949 C 0.11667 -0.13394 0.11372 -0.13787 0.12067 -0.13324 C 0.12275 -0.13185 0.12518 -0.12838 0.12709 -0.127 C 0.13161 -0.12353 0.13786 -0.12191 0.14115 -0.11589 C 0.14411 -0.11034 0.14688 -0.10942 0.15053 -0.10456 C 0.15331 -0.10086 0.15417 -0.096 0.15713 -0.0923 C 0.15904 -0.08397 0.16216 -0.07657 0.16459 -0.06847 C 0.1665 -0.05505 0.16824 -0.04118 0.17206 -0.02868 C 0.17379 -0.01573 0.17483 -0.00324 0.1757 0.00995 C 0.17536 0.05182 0.1823 0.10456 0.16737 0.14573 C 0.16581 0.15753 0.16546 0.16054 0.16077 0.16933 C 0.16042 0.17095 0.15747 0.18344 0.15608 0.18668 C 0.14098 0.22253 0.10747 0.24612 0.07761 0.25145 C 0.0672 0.25838 0.05556 0.26047 0.0448 0.26648 C 0.01911 0.26556 -0.00676 0.26579 -0.03264 0.26394 C -0.0415 0.26324 -0.05052 0.25376 -0.05886 0.25029 C -0.06545 0.24427 -0.07205 0.2378 -0.07847 0.23155 C -0.08681 0.22346 -0.09254 0.20934 -0.09896 0.19917 C -0.1007 0.19639 -0.10313 0.19454 -0.10469 0.19176 C -0.10816 0.18529 -0.11163 0.17858 -0.11493 0.17187 C -0.11615 0.16933 -0.11875 0.16424 -0.11875 0.16424 C -0.11997 0.15545 -0.12309 0.14527 -0.12709 0.1381 C -0.13195 0.11959 -0.13681 0.10132 -0.14011 0.08212 C -0.14115 0.07657 -0.14306 0.07148 -0.14393 0.06593 C -0.14462 0.0613 -0.14584 0.05228 -0.14584 0.05228 C -0.14497 0.02036 -0.14757 0.02267 -0.14288 0.0037 C -0.13577 -0.02568 -0.11771 -0.05852 -0.09722 -0.07356 C -0.08021 -0.08605 -0.06094 -0.09068 -0.04288 -0.09854 C -0.02674 -0.10571 -0.04236 -0.10224 -0.02622 -0.10456 C -0.01771 -0.10965 -0.00885 -0.1108 7.22222E-6 -0.11474 C 0.02275 -0.12491 0.04636 -0.12815 0.07015 -0.13208 C 0.11893 -0.14828 0.17032 -0.15522 0.20001 -0.10086 C 0.20209 -0.09114 0.20539 -0.0842 0.20747 -0.07472 C 0.21008 -0.06269 0.21233 -0.05251 0.21494 -0.04118 C 0.21598 -0.03053 0.21772 -0.02059 0.21876 -0.00995 C 0.21841 0.00948 0.21858 0.02915 0.21772 0.04858 C 0.21772 0.04996 0.2165 0.05089 0.21598 0.05228 C 0.21372 0.05945 0.21216 0.06801 0.20938 0.07472 C 0.20782 0.07842 0.20522 0.08096 0.20383 0.08466 C 0.19411 0.11057 0.17154 0.14758 0.15053 0.15799 C 0.14428 0.16447 0.13751 0.16586 0.12987 0.16794 C 0.11772 0.17118 0.12709 0.16933 0.11598 0.17418 C 0.10904 0.17742 0.10174 0.17789 0.09445 0.17927 C 0.07258 0.17858 0.06563 0.18135 0.04949 0.17418 C 0.03647 0.16169 0.05001 0.17303 0.0356 0.16563 C 0.01615 0.15568 0.0349 0.16331 0.01963 0.15429 C 0.01754 0.15313 0.01529 0.15267 0.0132 0.15175 C 0.01095 0.15059 0.00869 0.14943 0.00661 0.14804 C -0.00242 0.14249 -0.00885 0.13185 -0.01771 0.12699 C -0.02587 0.11612 -0.03195 0.1071 -0.03837 0.09461 C -0.03872 0.09345 -0.03889 0.09207 -0.03924 0.09091 C -0.03976 0.08952 -0.0408 0.0886 -0.04115 0.08721 C -0.04549 0.07078 -0.04045 0.08235 -0.04479 0.07333 C -0.04705 0.06037 -0.04549 0.06569 -0.04861 0.05714 C -0.05052 0.04395 -0.05313 0.03077 -0.05417 0.01735 C -0.0566 -0.01619 -0.05313 -0.00301 -0.05799 -0.01874 C -0.05764 -0.034 -0.05781 -0.0495 -0.05695 -0.06477 C -0.05643 -0.0724 -0.04705 -0.08374 -0.04288 -0.08837 C -0.02917 -0.10317 -0.00919 -0.11381 0.00746 -0.12075 C 0.02483 -0.13532 0.0514 -0.1337 0.07015 -0.13463 C 0.11667 -0.1418 0.17397 -0.13625 0.21494 -0.13579 C 0.22327 -0.1337 0.23282 -0.12607 0.23924 -0.11844 C 0.23924 -0.11844 0.2474 -0.10756 0.24862 -0.10595 C 0.24949 -0.10479 0.2514 -0.10224 0.2514 -0.10224 C 0.25886 -0.08189 0.24949 -0.10548 0.25799 -0.08975 C 0.26129 -0.08351 0.26303 -0.07518 0.26633 -0.06847 C 0.26858 -0.05829 0.27449 -0.04927 0.27848 -0.04002 C 0.27987 -0.03678 0.28108 -0.03331 0.2823 -0.02984 C 0.28317 -0.0273 0.28508 -0.02244 0.28508 -0.02244 C 0.28716 -0.01064 0.28404 -0.02545 0.2889 -0.01134 C 0.29167 -0.00324 0.29167 0.0074 0.29341 0.01619 C 0.29619 0.04488 0.30279 0.07957 0.29254 0.10571 C 0.29167 0.11381 0.28942 0.12121 0.28508 0.12699 C 0.27935 0.1455 0.27414 0.14758 0.26459 0.15938 C 0.25904 0.16609 0.25226 0.17881 0.24584 0.18413 C 0.2389 0.18991 0.23334 0.19616 0.22709 0.20287 C 0.21911 0.21143 0.20348 0.2186 0.19341 0.22276 C 0.17692 0.23641 0.15834 0.23733 0.13924 0.23895 C 0.12067 0.25191 0.10209 0.23849 0.08421 0.2341 C 0.0724 0.22276 0.06095 0.21975 0.0514 0.20171 C 0.04341 0.18691 0.04931 0.19847 0.04029 0.17812 C 0.03942 0.17603 0.03733 0.17187 0.03733 0.17187 C 0.03508 0.1603 0.02935 0.15036 0.02518 0.13949 C 0.02362 0.1307 0.02032 0.12399 0.01772 0.11566 C 0.01615 0.10409 0.01806 0.1145 0.01407 0.1034 C 0.01216 0.09808 0.01181 0.09045 0.01129 0.08466 C 0.01164 0.07726 0.01129 0.06963 0.01216 0.06222 C 0.01233 0.06014 0.01615 0.05621 0.01685 0.05482 C 0.02275 0.04464 0.03143 0.03539 0.04115 0.03238 C 0.05105 0.02336 0.06095 0.02082 0.07292 0.01989 C 0.10869 0.01226 0.14532 0.01689 0.18126 0.02244 C 0.18872 0.0266 0.19619 0.031 0.20383 0.0347 C 0.20747 0.03863 0.21042 0.04048 0.21494 0.04233 C 0.22136 0.05043 0.2349 0.06222 0.23924 0.07217 C 0.24376 0.08235 0.24133 0.0761 0.24584 0.09091 C 0.24654 0.09299 0.24775 0.09715 0.24775 0.09715 C 0.2481 0.09924 0.24827 0.10132 0.24862 0.1034 C 0.24914 0.10618 0.25053 0.11196 0.25053 0.11196 C 0.24983 0.14041 0.25157 0.16285 0.23924 0.18552 C 0.23716 0.19385 0.23473 0.20125 0.23178 0.20911 C 0.22987 0.21397 0.22935 0.21952 0.22709 0.22415 C 0.22431 0.23016 0.22049 0.23548 0.21772 0.2415 C 0.21598 0.2452 0.21442 0.25168 0.21216 0.25515 C 0.20556 0.26556 0.19428 0.26995 0.18595 0.27758 C 0.17935 0.2836 0.17362 0.28961 0.16546 0.29123 C 0.15938 0.29424 0.15383 0.30025 0.14775 0.30257 C 0.14341 0.30419 0.1389 0.30395 0.13456 0.30511 C 0.13247 0.30627 0.13039 0.30789 0.12813 0.30881 C 0.12605 0.30951 0.12362 0.30881 0.12154 0.30997 C 0.11963 0.31089 0.11858 0.31367 0.11685 0.31506 C 0.11355 0.31783 0.10938 0.31691 0.10556 0.31737 C 0.09584 0.3213 0.08595 0.3213 0.0757 0.32246 C 0.06355 0.32755 0.05226 0.31621 0.0448 0.30511 C 0.04289 0.3021 0.04011 0.29979 0.03838 0.29632 C 0.03716 0.29378 0.03456 0.28892 0.03456 0.28892 C 0.03195 0.27735 0.02831 0.26648 0.02518 0.25515 C 0.02431 0.24265 0.02327 0.23363 0.02518 0.22045 C 0.02622 0.21212 0.03265 0.20611 0.03733 0.20171 C 0.05417 0.18621 0.07327 0.16817 0.09341 0.16192 C 0.11563 0.14666 0.13994 0.14365 0.16459 0.13949 C 0.18456 0.14064 0.20452 0.14111 0.22431 0.14319 C 0.23404 0.14434 0.24532 0.15013 0.25522 0.15175 C 0.26667 0.15984 0.28039 0.16192 0.29254 0.16794 C 0.30313 0.17881 0.28942 0.16586 0.30105 0.17303 C 0.31216 0.17974 0.32206 0.19176 0.33091 0.20287 C 0.33369 0.21027 0.3382 0.21628 0.34202 0.22276 C 0.3481 0.2334 0.35348 0.2452 0.35886 0.25653 C 0.36042 0.26371 0.36355 0.26347 0.36633 0.27018 C 0.3698 0.27851 0.37015 0.2873 0.37206 0.29632 C 0.37275 0.30372 0.37362 0.30789 0.37206 0.31506 C 0.37049 0.32177 0.36095 0.33056 0.35713 0.33495 C 0.34532 0.34814 0.33143 0.35623 0.31685 0.36225 C 0.31199 0.36664 0.3073 0.36387 0.30279 0.3597 C 0.29931 0.3449 0.31806 0.33958 0.32622 0.3375 C 0.33404 0.33218 0.34272 0.32894 0.3514 0.32755 C 0.35886 0.32269 0.37049 0.31598 0.37848 0.31367 C 0.37935 0.3139 0.38595 0.3146 0.38699 0.31737 C 0.38768 0.31968 0.38751 0.32246 0.38768 0.32501 C 0.38803 0.32662 0.3889 0.32986 0.3889 0.32986 " pathEditMode="relative" ptsTypes="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92043E-6 C 0.00381 0.00417 0.00746 0.00787 0.01214 0.01018 C 0.01284 0.01134 0.01388 0.01296 0.01475 0.01388 C 0.01579 0.01458 0.01683 0.01412 0.0177 0.01504 C 0.01839 0.01597 0.01805 0.01759 0.01839 0.01874 C 0.01926 0.02013 0.02048 0.02129 0.02152 0.02244 C 0.02273 0.02661 0.02412 0.03054 0.02517 0.03493 C 0.02412 0.05552 0.02621 0.0546 0.01284 0.05737 C 0.00694 0.06061 0.00138 0.06177 -0.00487 0.06362 C -0.00938 0.06316 -0.01459 0.06477 -0.01876 0.06246 C -0.02223 0.06084 -0.02622 0.05251 -0.02622 0.05251 C -0.02692 0.05043 -0.02744 0.04835 -0.02813 0.04627 C -0.02865 0.04488 -0.02952 0.04396 -0.03004 0.04257 C -0.03213 0.03725 -0.03213 0.03077 -0.03386 0.02499 C -0.03299 0.0162 -0.03282 0.00741 -0.03195 -0.00115 C -0.02952 -0.02058 -0.01338 -0.02359 -0.00192 -0.02475 C 0.01267 -0.02382 0.02742 -0.02382 0.04201 -0.0222 C 0.05451 -0.02081 0.06527 -0.00971 0.0776 -0.00601 C 0.09496 0.00833 0.10173 0.0192 0.11023 0.04257 C 0.11145 0.05275 0.11249 0.062 0.11301 0.07241 C 0.11232 0.08397 0.11232 0.09554 0.1111 0.10711 C 0.10572 0.15892 0.05572 0.16956 0.02517 0.17326 C -0.04358 0.19408 -0.11286 0.18321 -0.18039 0.16447 C -0.19914 0.15939 -0.21824 0.15036 -0.2356 0.13949 C -0.24289 0.13487 -0.25105 0.13186 -0.25713 0.12469 C -0.26181 0.11937 -0.27102 0.10849 -0.27102 0.10849 C -0.27518 0.09623 -0.27779 0.08351 -0.28143 0.07102 C -0.28317 0.04812 -0.28421 0.04002 -0.28143 0.0088 C -0.28108 0.00463 -0.27813 0.00162 -0.27674 -0.00231 C -0.26737 -0.02891 -0.25365 -0.04395 -0.23369 -0.05713 C -0.20747 -0.07448 -0.18699 -0.08049 -0.15626 -0.08836 C -0.11789 -0.09807 -0.08004 -0.10802 -0.04115 -0.10941 C 0.01822 -0.12236 0.08037 -0.12005 0.12898 -0.06962 C 0.13454 -0.06384 0.14096 -0.05944 0.14565 -0.05227 C 0.15433 -0.03886 0.15954 -0.02498 0.16631 -0.00994 C 0.16753 -0.00393 0.1703 0.00139 0.171 0.00764 C 0.17256 0.0199 0.17378 0.04488 0.17378 0.04488 C 0.17256 0.06778 0.17343 0.10572 0.1644 0.12954 C 0.1585 0.14504 0.14565 0.1735 0.13454 0.18576 C 0.12308 0.19825 0.10728 0.20542 0.09426 0.21421 C 0.08784 0.2186 0.08228 0.22508 0.07569 0.22924 C 0.03923 0.25191 0.00642 0.25654 -0.03386 0.25908 C -0.06042 0.25654 -0.08733 0.25515 -0.11407 0.25168 C -0.14671 0.24752 -0.17483 0.2267 -0.20279 0.20681 C -0.23716 0.18229 -0.2665 0.14828 -0.28039 0.09855 C -0.28299 0.07912 -0.28334 0.06848 -0.28039 0.04488 C -0.27952 0.0384 -0.26789 0.02776 -0.26459 0.02499 C -0.2481 0.01203 -0.22483 0.0088 -0.20661 0.00764 C -0.19063 0.0081 -0.17483 0.00787 -0.15886 0.0088 C -0.14167 0.00995 -0.12032 0.0317 -0.11216 0.05113 C -0.09202 0.09901 -0.12518 0.02753 -0.104 0.07241 C -0.10122 0.08606 -0.09897 0.0997 -0.09636 0.11335 C -0.0981 0.13417 -0.09879 0.15522 -0.10105 0.17581 C -0.10296 0.19293 -0.11685 0.2186 -0.12345 0.2304 C -0.15157 0.2806 -0.17744 0.30257 -0.22345 0.31506 C -0.25053 0.31344 -0.27761 0.31344 -0.3047 0.31021 C -0.30938 0.30974 -0.31338 0.30581 -0.31789 0.30396 C -0.32727 0.30026 -0.33386 0.30026 -0.34306 0.29517 C -0.36911 0.2806 -0.38838 0.25469 -0.40105 0.22184 C -0.40279 0.21189 -0.40574 0.2031 -0.40747 0.19316 C -0.40713 0.17188 -0.40817 0.15059 -0.40661 0.12954 C -0.40626 0.12538 -0.40348 0.12214 -0.40192 0.11844 C -0.3915 0.09184 -0.38126 0.08027 -0.36268 0.06616 C -0.30591 0.02314 -0.24376 0.0118 -0.17952 7.92043E-6 C -0.10817 0.00116 -0.03126 -0.0104 0.03819 0.02244 C 0.0486 0.0273 0.05833 0.031 0.06718 0.04002 C 0.07898 0.05205 0.08298 0.06871 0.09148 0.08351 C 0.09461 0.09785 0.0953 0.11266 0.09808 0.12723 C 0.09756 0.13949 0.09826 0.17535 0.09062 0.18946 C 0.08159 0.20588 0.07395 0.2267 0.06162 0.23919 C -0.00869 0.31021 -0.09636 0.33935 -0.18317 0.34259 C -0.22501 0.34097 -0.26685 0.34074 -0.30852 0.3375 C -0.32622 0.33611 -0.34445 0.32478 -0.36181 0.32015 C -0.38542 0.30581 -0.41181 0.28962 -0.42536 0.25793 C -0.43161 0.24312 -0.4356 0.22601 -0.4422 0.21189 C -0.44411 0.19547 -0.44428 0.19686 -0.44115 0.17072 C -0.44098 0.1691 -0.43664 0.16309 -0.4356 0.16193 C -0.42501 0.15036 -0.41511 0.15036 -0.40192 0.14713 C -0.3922 0.14828 -0.38247 0.14898 -0.37292 0.15083 C -0.36251 0.15291 -0.35122 0.16401 -0.3422 0.17072 C -0.31459 0.19131 -0.29949 0.20796 -0.28699 0.24659 C -0.28438 0.26926 -0.2849 0.26117 -0.28977 0.30396 C -0.29081 0.31275 -0.29723 0.319 -0.30192 0.32524 C -0.32102 0.35069 -0.33386 0.35184 -0.35886 0.35878 C -0.3764 0.35786 -0.39393 0.35786 -0.41129 0.35624 C -0.41824 0.35555 -0.43091 0.34976 -0.43751 0.34745 C -0.45261 0.34213 -0.46841 0.33635 -0.4823 0.3264 C -0.49029 0.32062 -0.49654 0.31183 -0.50383 0.30512 C -0.50643 0.30026 -0.50938 0.28892 -0.50938 0.28892 C -0.51286 0.25885 -0.50869 0.24428 -0.48699 0.24035 C -0.47709 0.23549 -0.4672 0.23688 -0.45713 0.23295 C -0.44011 0.2348 -0.42049 0.23202 -0.40661 0.24798 C -0.40227 0.25284 -0.39792 0.25816 -0.39445 0.26417 C -0.39254 0.26741 -0.3889 0.27412 -0.3889 0.27412 C -0.38733 0.28129 -0.38386 0.28823 -0.38143 0.29517 C -0.38178 0.2998 -0.38074 0.30489 -0.3823 0.30905 C -0.38282 0.31067 -0.38438 0.30651 -0.38508 0.30512 C -0.38699 0.30142 -0.3856 0.29864 -0.3889 0.29656 L -0.38421 0.29031 " pathEditMode="relative" ptsTypes="fffffffffffffffffffffffffffffffffffffffffffffffffffffffffffffffffffffffffffffffffffffffffffffffff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64168E-6 C 0.00139 -0.00786 0.00312 -0.01689 0.0066 -0.02359 C 0.00833 -0.03377 0.01458 -0.03794 0.02153 -0.04094 C 0.02552 -0.04048 0.02969 -0.04141 0.03368 -0.03979 C 0.03594 -0.03909 0.03924 -0.0347 0.03924 -0.0347 C 0.04115 -0.02984 0.04167 -0.02498 0.04306 -0.01989 C 0.04201 -0.00185 0.04219 0.00671 0.02812 0.01249 C 0.01892 0.02036 0.00642 0.0155 -0.00365 0.01504 C -0.00868 0.01018 -0.01059 0.00555 -0.01406 -0.00116 C -0.01806 -0.01712 -0.02066 -0.03285 -0.0224 -0.04973 C -0.02205 -0.07171 -0.02257 -0.09368 -0.02153 -0.11566 C -0.02118 -0.12167 -0.01684 -0.12584 -0.01406 -0.1307 C -0.00694 -0.14342 0.00191 -0.15591 0.01406 -0.15799 C 0.02396 -0.16192 0.03142 -0.16447 0.04201 -0.16563 C 0.04705 -0.16516 0.05208 -0.16516 0.05694 -0.16424 C 0.06198 -0.16308 0.06719 -0.14781 0.07014 -0.14319 C 0.07587 -0.12514 0.08003 -0.10756 0.08316 -0.08836 C 0.08247 -0.07934 0.0809 -0.04025 0.07569 -0.02868 C 0.05035 0.02845 0.00972 0.07911 -0.0401 0.0923 C -0.0651 0.1108 -0.10399 0.09137 -0.12708 0.07356 C -0.1375 0.06546 -0.14844 0.05852 -0.15799 0.04858 C -0.16354 0.04279 -0.19115 0.0148 -0.19444 0.00763 C -0.20347 -0.01203 -0.20885 -0.03123 -0.2158 -0.05228 C -0.21892 -0.1152 -0.22222 -0.18159 -0.20469 -0.2415 C -0.18924 -0.29401 -0.16007 -0.33865 -0.12899 -0.37613 C -0.05313 -0.46657 0.05017 -0.52556 0.15139 -0.53528 C 0.16076 -0.53805 0.16997 -0.54175 0.17951 -0.54291 C 0.18611 -0.54383 0.19271 -0.54337 0.19913 -0.54152 C 0.24236 -0.52949 0.24844 -0.4823 0.26267 -0.43696 C 0.26875 -0.38584 0.27014 -0.33565 0.27674 -0.28499 C 0.27083 -0.19685 0.26892 -0.13347 0.22986 -0.05968 C 0.2099 -0.02198 0.20781 -0.00694 0.17378 -0.00231 C 0.15226 -0.00324 0.13056 0.00046 0.10937 -0.00486 C 0.07309 -0.01388 0.03125 -0.05182 0.00087 -0.07472 C -0.03264 -0.09993 -0.05295 -0.12052 -0.07656 -0.16192 C -0.0849 -0.19362 -0.08906 -0.21397 -0.09253 -0.24659 C -0.09028 -0.27388 -0.08958 -0.30164 -0.08594 -0.32871 C -0.07587 -0.40342 -0.01875 -0.45825 0.02344 -0.49803 C 0.03993 -0.51353 0.02587 -0.50914 0.05052 -0.52302 C 0.05747 -0.52695 0.0651 -0.52764 0.07205 -0.53157 C 0.09288 -0.52232 0.10694 -0.49133 0.1224 -0.47305 C 0.17101 -0.41545 0.18837 -0.31853 0.20556 -0.23895 C 0.20781 -0.21374 0.2092 -0.20333 0.21024 -0.18182 C 0.21128 -0.161 0.21302 -0.11936 0.21302 -0.11936 C 0.20903 -0.06408 0.21458 -0.13486 0.2066 -0.05598 C 0.20625 -0.05251 0.20573 -0.03262 0.20382 -0.0273 C 0.1974 -0.01018 0.18889 0.00532 0.18229 0.02221 C 0.17726 0.03539 0.17326 0.04881 0.16736 0.06107 C 0.14045 0.11728 0.08403 0.16701 0.03455 0.17812 C 0.02587 0.1765 0.01701 0.1765 0.00851 0.17326 C 0.00469 0.17187 -0.00972 0.14874 -0.01215 0.14458 C -0.01424 0.13208 -0.01719 0.12237 -0.02153 0.1108 C -0.02413 0.06593 -0.025 0.0118 -0.0066 -0.02868 C -0.00486 -0.03262 -0.00052 -0.03308 0.00191 -0.03609 C 0.00677 -0.0421 0.01076 -0.04904 0.01493 -0.05598 C 0.02865 -0.07888 0.03976 -0.10502 0.05521 -0.12561 C 0.10417 -0.1913 0.16875 -0.25145 0.23559 -0.28129 C 0.26753 -0.2954 0.28854 -0.2991 0.32153 -0.30881 C 0.36042 -0.32015 0.39566 -0.33565 0.43559 -0.3375 C 0.45035 -0.33194 0.47674 -0.33009 0.48889 -0.31737 C 0.5092 -0.29586 0.52448 -0.25838 0.5309 -0.22531 C 0.53038 -0.19431 0.53194 -0.16748 0.52622 -0.1381 C 0.52205 -0.11728 0.51701 -0.08883 0.50556 -0.07217 C 0.49861 -0.06222 0.49618 -0.06153 0.48594 -0.05714 C 0.4349 -0.03562 0.39479 -0.03007 0.34115 -0.0273 C 0.30156 -0.03516 0.26302 -0.04326 0.22622 -0.06593 C 0.17865 -0.0953 0.14184 -0.16447 0.12066 -0.22531 C 0.11337 -0.24636 0.10417 -0.26625 0.09722 -0.28753 C 0.07431 -0.35878 0.06042 -0.4291 0.05243 -0.50544 C 0.0533 -0.52996 0.05278 -0.55471 0.05521 -0.579 C 0.0592 -0.62017 0.07917 -0.65973 0.09809 -0.69095 C 0.10868 -0.7083 0.11632 -0.72704 0.1309 -0.73953 C 0.17153 -0.77446 0.22014 -0.79875 0.26823 -0.80315 C 0.28073 -0.80153 0.2934 -0.80153 0.30556 -0.79806 C 0.31076 -0.79644 0.31493 -0.79135 0.31962 -0.78811 C 0.3375 -0.77631 0.35503 -0.76451 0.37014 -0.74717 C 0.37135 -0.743 0.37205 -0.73861 0.37378 -0.73467 C 0.37465 -0.73259 0.37674 -0.73167 0.3776 -0.72982 C 0.3783 -0.72773 0.37778 -0.72519 0.37847 -0.72334 C 0.38003 -0.71941 0.38229 -0.71594 0.3842 -0.71247 C 0.38767 -0.69188 0.3875 -0.69512 0.38976 -0.6625 C 0.39097 -0.64469 0.39253 -0.60884 0.39253 -0.60884 C 0.39167 -0.58732 0.39236 -0.56535 0.38976 -0.54407 C 0.38628 -0.51515 0.37708 -0.48439 0.3691 -0.45709 C 0.35694 -0.41499 0.3474 -0.38029 0.32708 -0.34351 C 0.31788 -0.32662 0.30521 -0.30025 0.29167 -0.28892 C 0.28194 -0.28082 0.26441 -0.27805 0.2533 -0.27643 C 0.2283 -0.27828 0.20486 -0.2799 0.18038 -0.28267 C 0.17187 -0.28637 0.16458 -0.29193 0.15799 -0.30002 C 0.15573 -0.3028 0.15139 -0.30881 0.15139 -0.30881 C 0.13611 -0.3678 0.19392 -0.387 0.22622 -0.39602 C 0.23472 -0.39833 0.24288 -0.40227 0.25139 -0.40458 C 0.26406 -0.40805 0.27674 -0.41337 0.28976 -0.41453 C 0.30625 -0.41615 0.32274 -0.41545 0.33924 -0.41591 C 0.35365 -0.41383 0.36806 -0.41221 0.38229 -0.40967 C 0.3941 -0.40759 0.41007 -0.39139 0.41875 -0.38214 C 0.42708 -0.37335 0.43767 -0.36734 0.44392 -0.356 C 0.4526 -0.34027 0.46111 -0.32524 0.47014 -0.30997 C 0.47622 -0.29979 0.47917 -0.28799 0.48507 -0.27758 C 0.4875 -0.26833 0.48993 -0.26139 0.49253 -0.2526 C 0.49045 -0.23733 0.48872 -0.22577 0.4842 -0.21166 C 0.48125 -0.18621 0.47257 -0.16007 0.46267 -0.1381 C 0.45903 -0.13 0.45677 -0.12653 0.45139 -0.11936 C 0.44861 -0.11566 0.44306 -0.10826 0.44306 -0.10826 C 0.44115 -0.10178 0.43507 -0.09183 0.4309 -0.08721 C 0.42778 -0.08374 0.42361 -0.08235 0.42066 -0.07842 C 0.4059 -0.05876 0.3842 -0.04742 0.36354 -0.04464 C 0.32326 -0.0502 0.28073 -0.06662 0.24583 -0.09577 C 0.23715 -0.10294 0.22795 -0.10965 0.21962 -0.11705 C 0.21406 -0.12237 0.21233 -0.13185 0.20556 -0.1344 C 0.19861 -0.1529 0.19809 -0.17256 0.19635 -0.19292 C 0.19687 -0.20472 0.18715 -0.27643 0.21128 -0.28753 C 0.21701 -0.29008 0.22309 -0.2917 0.22899 -0.29378 C 0.23681 -0.29655 0.23924 -0.29794 0.2467 -0.30118 C 0.2566 -0.31205 0.27066 -0.31113 0.28316 -0.31251 C 0.34462 -0.31899 0.2901 -0.31182 0.3309 -0.31737 C 0.3434 -0.31691 0.35573 -0.31714 0.36823 -0.31622 C 0.38524 -0.31483 0.40052 -0.29887 0.41406 -0.28753 C 0.42691 -0.27666 0.43681 -0.27064 0.44392 -0.25145 C 0.44618 -0.23178 0.44097 -0.22091 0.43455 -0.20426 C 0.43316 -0.19477 0.42934 -0.18714 0.42431 -0.18043 C 0.42292 -0.17303 0.41528 -0.16123 0.40937 -0.15938 C 0.4033 -0.1529 0.39861 -0.14481 0.39253 -0.1381 C 0.37812 -0.12237 0.36163 -0.11034 0.34306 -0.1071 C 0.33281 -0.10247 0.31128 -0.09831 0.31128 -0.09831 C 0.29913 -0.09947 0.28681 -0.09947 0.27483 -0.10201 C 0.26771 -0.10363 0.26111 -0.10826 0.25417 -0.1108 C 0.25208 -0.1115 0.24983 -0.1115 0.24774 -0.11196 C 0.22326 -0.12329 0.19983 -0.13509 0.17483 -0.14434 C 0.14931 -0.1691 0.12222 -0.18991 0.10278 -0.22415 C 0.09913 -0.23063 0.07934 -0.26301 0.07292 -0.27897 C 0.07014 -0.28591 0.06788 -0.29285 0.06545 -0.30002 C 0.06372 -0.30488 0.06267 -0.3102 0.06076 -0.31506 C 0.05851 -0.32061 0.05503 -0.32547 0.0533 -0.33125 C 0.04253 -0.36664 0.03767 -0.40597 0.03177 -0.44321 C 0.03264 -0.45848 0.03229 -0.47444 0.03455 -0.48924 C 0.03663 -0.50335 0.04514 -0.51284 0.05139 -0.52302 C 0.07934 -0.56882 0.12882 -0.57807 0.17101 -0.58154 C 0.22135 -0.59195 0.27205 -0.58802 0.3224 -0.58154 C 0.3408 -0.57645 0.35903 -0.57044 0.37674 -0.56165 C 0.38368 -0.55818 0.40312 -0.54939 0.40747 -0.53805 C 0.41319 -0.52255 0.41406 -0.50544 0.41962 -0.49063 C 0.42153 -0.4793 0.42344 -0.4668 0.42622 -0.4557 C 0.4276 -0.45015 0.4309 -0.43974 0.4309 -0.43974 C 0.43247 -0.42424 0.43594 -0.40759 0.44028 -0.39348 C 0.4408 -0.38607 0.44219 -0.37844 0.44201 -0.37104 C 0.44184 -0.35993 0.44115 -0.3486 0.44028 -0.3375 C 0.4401 -0.33472 0.43872 -0.33241 0.43837 -0.32986 C 0.43594 -0.31436 0.43385 -0.30234 0.42708 -0.28892 C 0.42535 -0.28568 0.4191 -0.27573 0.41684 -0.27504 C 0.41441 -0.27435 0.41181 -0.27504 0.40937 -0.27504 L 0.41597 -0.28129 L 0.40747 -0.27643 " pathEditMode="relative" ptsTypes="ffffffffffffffffffffffffffffffffffffffffffffffffffffffffffffffffffffffffffffffffffffffffffffffffffffffffffffffffffffffffffffffffffffffffffffffffffffff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4168E-6 C 0.00156 -0.00671 0.00868 -0.00971 0.01302 -0.01364 C 0.01493 -0.0155 0.01684 -0.01711 0.01875 -0.01873 C 0.01962 -0.01966 0.02153 -0.02128 0.02153 -0.02128 C 0.02691 -0.0192 0.02917 -0.01203 0.03264 -0.00624 C 0.03229 0.00625 0.03333 0.01897 0.03177 0.03123 C 0.03142 0.03447 0.02899 0.03655 0.02708 0.03863 C 0.02222 0.04419 0.0066 0.0583 0.00087 0.05968 C -0.00851 0.06431 -0.01927 0.06408 -0.02899 0.06477 C -0.03368 0.06431 -0.03854 0.0657 -0.04306 0.06362 C -0.04705 0.06177 -0.04965 0.05645 -0.0533 0.05344 C -0.06493 0.04372 -0.07448 0.03262 -0.08507 0.02105 C -0.09913 0.00579 -0.11389 -0.00925 -0.12517 -0.02868 C -0.13455 -0.04487 -0.14149 -0.06292 -0.15139 -0.07841 C -0.1533 -0.08906 -0.15417 -0.10016 -0.15608 -0.1108 C -0.15573 -0.11543 -0.15625 -0.12005 -0.15521 -0.12445 C -0.15347 -0.13139 -0.14358 -0.13509 -0.13924 -0.13694 C -0.11962 -0.13648 -0.1 -0.13717 -0.08038 -0.13578 C -0.07795 -0.13555 -0.07604 -0.13324 -0.07378 -0.13208 C -0.06858 -0.12954 -0.06285 -0.12792 -0.05799 -0.12445 C -0.04201 -0.11311 -0.02691 -0.10224 -0.01493 -0.0835 C -0.01372 -0.07656 -0.01024 -0.07263 -0.00833 -0.06592 C -0.00538 -0.05575 -0.0033 -0.04719 0.00191 -0.03863 C 0.00538 -0.00324 0.01476 0.04766 -0.00833 0.07102 C -0.0125 0.07981 -0.01962 0.08328 -0.02708 0.08582 C -0.04132 0.07865 -0.05382 0.06824 -0.06823 0.06107 C -0.07569 0.05274 -0.08646 0.04442 -0.09253 0.03354 C -0.09375 0.03123 -0.09427 0.02846 -0.09531 0.02614 C -0.09705 0.02267 -0.09896 0.01943 -0.10087 0.0162 C -0.1033 0.00347 -0.10712 -0.00809 -0.10937 -0.02128 C -0.11198 -0.05528 -0.11354 -0.05783 -0.11024 -0.1071 C -0.10955 -0.11681 -0.10017 -0.1219 -0.09531 -0.12699 C -0.09392 -0.12838 -0.0934 -0.13139 -0.09167 -0.13208 C -0.08802 -0.1337 -0.0842 -0.13278 -0.08038 -0.13324 C -0.07205 -0.14133 -0.0566 -0.14133 -0.04583 -0.14318 C -0.03681 -0.14157 -0.0276 -0.1411 -0.01875 -0.13833 C -0.01649 -0.13763 -0.01493 -0.13486 -0.01302 -0.13324 C -0.00208 -0.12468 0.00625 -0.11728 0.01597 -0.10594 C 0.03142 -0.0879 0.04219 -0.06916 0.04861 -0.04349 C 0.05087 -0.02405 0.05156 -0.00509 0.04479 0.01249 C 0.04323 0.02637 0.03594 0.03054 0.02986 0.03979 C 0.0276 0.04326 0.02656 0.04789 0.02431 0.05113 C 0.02153 0.05506 0.01736 0.05668 0.01406 0.05968 C -0.0224 0.05251 -0.05312 0.02707 -0.08785 0.01249 C -0.11927 -0.01758 -0.15833 -0.034 -0.18698 -0.06962 C -0.21372 -0.1027 -0.22448 -0.15313 -0.2309 -0.19916 C -0.22951 -0.229 -0.2349 -0.28776 -0.20191 -0.29377 C -0.19531 -0.29632 -0.18889 -0.29909 -0.18229 -0.30141 C -0.13733 -0.29909 -0.11094 -0.30974 -0.07951 -0.27758 C -0.07726 -0.27203 -0.07413 -0.26717 -0.07205 -0.26139 C -0.06944 -0.25422 -0.06545 -0.23918 -0.06545 -0.23918 C -0.06059 -0.19338 -0.05903 -0.13231 -0.07656 -0.08975 C -0.08281 -0.07471 -0.08906 -0.06037 -0.10087 -0.05228 C -0.10816 -0.04742 -0.1224 -0.03608 -0.1224 -0.03608 C -0.13976 -0.0421 -0.13976 -0.04233 -0.15139 -0.04857 C -0.16927 -0.07471 -0.18437 -0.09923 -0.19444 -0.13208 C -0.19931 -0.16655 -0.19271 -0.12283 -0.19913 -0.15568 C -0.20226 -0.17141 -0.20208 -0.18806 -0.20382 -0.20425 C -0.2066 -0.22947 -0.21042 -0.25352 -0.21215 -0.27897 C -0.21146 -0.31321 -0.21302 -0.34698 -0.19809 -0.37612 C -0.19358 -0.38491 -0.18507 -0.40342 -0.1776 -0.40851 C -0.17031 -0.41337 -0.16267 -0.41637 -0.15521 -0.421 C -0.11372 -0.41452 -0.12014 -0.42424 -0.09913 -0.39856 C -0.09497 -0.39347 -0.09062 -0.39185 -0.08698 -0.38607 C -0.07847 -0.37265 -0.07066 -0.35531 -0.06632 -0.33865 C -0.06424 -0.33055 -0.06076 -0.3139 -0.06076 -0.3139 C -0.05851 -0.2836 -0.05764 -0.28059 -0.06441 -0.23294 C -0.06736 -0.21189 -0.08264 -0.19222 -0.09167 -0.17557 C -0.10937 -0.14295 -0.12969 -0.12468 -0.1533 -0.10085 C -0.17031 -0.08374 -0.19253 -0.06546 -0.21302 -0.05736 C -0.2434 -0.04557 -0.275 -0.03909 -0.3066 -0.03747 C -0.3309 -0.03955 -0.35556 -0.03816 -0.37951 -0.04349 C -0.39288 -0.04649 -0.40503 -0.05598 -0.41771 -0.06222 C -0.42743 -0.06708 -0.44635 -0.07587 -0.45521 -0.08212 C -0.47413 -0.09553 -0.4908 -0.11358 -0.51024 -0.12584 C -0.5158 -0.13324 -0.52326 -0.13902 -0.52708 -0.14827 C -0.5375 -0.17395 -0.54271 -0.18945 -0.54948 -0.21674 C -0.55052 -0.22831 -0.55226 -0.23988 -0.5533 -0.25144 C -0.55295 -0.27272 -0.5533 -0.29401 -0.55226 -0.31506 C -0.55174 -0.32616 -0.54705 -0.33379 -0.54392 -0.34374 C -0.525 -0.40296 -0.47847 -0.42817 -0.43264 -0.4321 C -0.38507 -0.43164 -0.33733 -0.43349 -0.28976 -0.43095 C -0.27448 -0.43002 -0.24809 -0.41267 -0.23264 -0.40596 C -0.22674 -0.40018 -0.21979 -0.39602 -0.21406 -0.38977 C -0.20868 -0.38399 -0.20278 -0.37451 -0.19809 -0.36733 C -0.19392 -0.35415 -0.18767 -0.34351 -0.18316 -0.33009 C -0.1776 -0.31344 -0.17413 -0.29701 -0.1691 -0.28013 C -0.16632 -0.25329 -0.1658 -0.24682 -0.16823 -0.21166 C -0.16892 -0.2024 -0.17951 -0.19176 -0.18316 -0.1869 C -0.20017 -0.16423 -0.22153 -0.1603 -0.24306 -0.14827 C -0.27257 -0.15036 -0.30243 -0.1492 -0.33177 -0.15452 C -0.34115 -0.15614 -0.34965 -0.16354 -0.35799 -0.16932 C -0.38177 -0.18598 -0.40851 -0.20379 -0.42344 -0.23525 C -0.4316 -0.25237 -0.43437 -0.26949 -0.4401 -0.28776 C -0.44236 -0.32732 -0.44514 -0.35831 -0.42431 -0.38607 C -0.42187 -0.38561 -0.4191 -0.38584 -0.41684 -0.38468 C -0.41493 -0.38376 -0.41302 -0.37451 -0.41215 -0.37242 C -0.41146 -0.36155 -0.41094 -0.35091 -0.41024 -0.34004 C -0.41007 -0.33796 -0.41042 -0.33541 -0.40937 -0.33379 C -0.40642 -0.32894 -0.37899 -0.33009 -0.39913 -0.33009 L -0.39253 -0.34374 " pathEditMode="relative" ptsTypes="fffffffffffffffffffffffffffffffffffffffffffffffffffffffffffffffffffffffffffffffffffffffffffffffffff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слова на звук </a:t>
            </a:r>
            <a:r>
              <a:rPr lang="ru-RU" dirty="0" smtClean="0">
                <a:solidFill>
                  <a:srgbClr val="FF0000"/>
                </a:solidFill>
              </a:rPr>
              <a:t>Ш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¨Ð°Ð¿ÐºÐ°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4"/>
          <a:stretch/>
        </p:blipFill>
        <p:spPr bwMode="auto">
          <a:xfrm>
            <a:off x="1979713" y="2150857"/>
            <a:ext cx="1973698" cy="15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¨ÑÐ°Ð½Ñ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0"/>
          <a:stretch/>
        </p:blipFill>
        <p:spPr bwMode="auto">
          <a:xfrm>
            <a:off x="5508104" y="4509120"/>
            <a:ext cx="1661817" cy="14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¨Ð°Ñ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3"/>
          <a:stretch/>
        </p:blipFill>
        <p:spPr bwMode="auto">
          <a:xfrm>
            <a:off x="5004048" y="1988840"/>
            <a:ext cx="243079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©ÑÐºÐ°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5"/>
          <a:stretch/>
        </p:blipFill>
        <p:spPr bwMode="auto">
          <a:xfrm>
            <a:off x="1403648" y="4005065"/>
            <a:ext cx="2549762" cy="14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2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 картинку из двух слогов</a:t>
            </a:r>
            <a:endParaRPr lang="ru-RU" dirty="0"/>
          </a:p>
        </p:txBody>
      </p:sp>
      <p:pic>
        <p:nvPicPr>
          <p:cNvPr id="4098" name="Picture 2" descr="Ð©ÐµÐ½Ð¾Ðº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22"/>
          <a:stretch/>
        </p:blipFill>
        <p:spPr bwMode="auto">
          <a:xfrm>
            <a:off x="1618938" y="1638342"/>
            <a:ext cx="1021712" cy="8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©ÑÑÐºÐ°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4"/>
          <a:stretch/>
        </p:blipFill>
        <p:spPr bwMode="auto">
          <a:xfrm>
            <a:off x="1476951" y="4005064"/>
            <a:ext cx="984238" cy="7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Ð¾ÑÑ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6"/>
          <a:stretch/>
        </p:blipFill>
        <p:spPr bwMode="auto">
          <a:xfrm>
            <a:off x="1265267" y="2708641"/>
            <a:ext cx="1665845" cy="9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Ð¾ÑÐµÑÐºÐ°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2" b="92105" l="706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865"/>
          <a:stretch/>
        </p:blipFill>
        <p:spPr bwMode="auto">
          <a:xfrm>
            <a:off x="1148476" y="5013176"/>
            <a:ext cx="1782636" cy="11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2564" y="2857924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857924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1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2 -0.01179 L 0.31076 0.04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3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76984E-6 L 0.53056 -0.276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8" y="-13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внимание</a:t>
            </a:r>
            <a:br>
              <a:rPr lang="ru-RU" dirty="0" smtClean="0"/>
            </a:br>
            <a:r>
              <a:rPr lang="ru-RU" dirty="0" smtClean="0"/>
              <a:t>Какой буквы не стало</a:t>
            </a:r>
            <a:endParaRPr lang="ru-RU" dirty="0"/>
          </a:p>
        </p:txBody>
      </p:sp>
      <p:pic>
        <p:nvPicPr>
          <p:cNvPr id="5122" name="Picture 2" descr="https://bipbap.ru/wp-content/uploads/2017/06/mini-russkiy-alfavit-v-kartinkah-bukva-A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1"/>
          <a:stretch/>
        </p:blipFill>
        <p:spPr bwMode="auto">
          <a:xfrm>
            <a:off x="1995832" y="2460639"/>
            <a:ext cx="1728192" cy="16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ipbap.ru/wp-content/uploads/2017/06/mini-russkiy-alfavit-v-kartinkah-bukva-G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9" t="-9034" r="9299" b="9034"/>
          <a:stretch/>
        </p:blipFill>
        <p:spPr bwMode="auto">
          <a:xfrm>
            <a:off x="5364088" y="2206264"/>
            <a:ext cx="1898578" cy="17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bipbap.ru/wp-content/uploads/2017/06/miny-russkiy-alfavit-v-kartinkah-bukva-I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1"/>
          <a:stretch/>
        </p:blipFill>
        <p:spPr bwMode="auto">
          <a:xfrm>
            <a:off x="5540637" y="4475461"/>
            <a:ext cx="1957482" cy="15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bipbap.ru/wp-content/uploads/2017/06/mini-russkiy-alfavit-v-kartinkah-bukva-O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t="4777" r="4172"/>
          <a:stretch/>
        </p:blipFill>
        <p:spPr bwMode="auto">
          <a:xfrm>
            <a:off x="1919891" y="4561455"/>
            <a:ext cx="1880075" cy="17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2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90863E-6 C -0.00243 -0.00046 -0.00503 -0.00046 -0.00746 -0.00139 C -0.01006 -0.00231 -0.01493 -0.00509 -0.01493 -0.00509 C -0.01614 -0.00763 -0.01788 -0.00972 -0.01875 -0.01249 C -0.01996 -0.01619 -0.02239 -0.0236 -0.02239 -0.0236 C -0.02204 -0.02892 -0.02256 -0.03447 -0.02152 -0.03979 C -0.02152 -0.04002 -0.01319 -0.04418 -0.01215 -0.04488 C -0.00312 -0.04997 -0.01493 -0.04534 -3.05556E-6 -0.04997 C 0.00122 -0.05066 0.00382 -0.05112 0.00382 -0.05112 C 0.0125 -0.05066 0.02119 -0.05112 0.02987 -0.04997 C 0.03178 -0.04974 0.03733 -0.04488 0.03924 -0.04372 C 0.04914 -0.03794 0.05747 -0.02799 0.06355 -0.01619 C 0.06702 -0.00208 0.06806 0.00995 0.06268 0.02475 C 0.06059 0.03678 0.05261 0.04164 0.04671 0.04973 C 0.04098 0.0576 0.03507 0.06222 0.02813 0.06847 C 0.01841 0.07726 0.01059 0.08605 -0.00086 0.08952 C -0.04236 0.08859 -0.08541 0.10016 -0.12517 0.08466 C -0.13072 0.08258 -0.13559 0.07819 -0.14114 0.07564 C -0.17083 0.06315 -0.20538 0.05043 -0.22986 0.02244 C -0.24392 0.00624 -0.25295 -0.01457 -0.26267 -0.03493 C -0.26475 -0.0458 -0.2677 -0.05367 -0.26909 -0.06477 C -0.26857 -0.07518 -0.2684 -0.08582 -0.26736 -0.096 C -0.26597 -0.11011 -0.24982 -0.11682 -0.24201 -0.12098 C -0.21163 -0.13579 -0.19288 -0.1418 -0.15972 -0.14319 C -0.08732 -0.16308 -0.01215 -0.17326 0.06164 -0.17812 C 0.16424 -0.17742 0.19653 -0.19269 0.26737 -0.17072 C 0.28629 -0.15568 0.30678 -0.13347 0.31407 -0.10456 C 0.31789 -0.07194 0.3198 -0.08466 0.31684 -0.02869 C 0.31598 -0.01296 0.30226 0.01018 0.29723 0.02105 C 0.28004 0.05852 0.2573 0.09785 0.22813 0.1182 C 0.21494 0.14087 0.19757 0.14712 0.17952 0.15938 C 0.15174 0.17835 0.12223 0.20518 0.09063 0.21281 C 0.07171 0.21721 0.05452 0.21998 0.03559 0.22276 C -0.12187 0.21837 -0.05434 0.22993 -0.13177 0.20425 C -0.16805 0.17441 -0.19062 0.15313 -0.22343 0.11936 C -0.25312 0.08952 -0.24965 0.10386 -0.28402 0.05343 C -0.29618 0.03562 -0.30694 0.01596 -0.32048 4.90863E-6 C -0.34652 -0.031 -0.36302 -0.06246 -0.38402 -0.10086 C -0.40555 -0.14041 -0.42291 -0.17581 -0.43263 -0.22299 C -0.43229 -0.24335 -0.43385 -0.26394 -0.43177 -0.28406 C -0.43125 -0.28823 -0.42708 -0.28938 -0.42517 -0.29262 C -0.40538 -0.32408 -0.37222 -0.31853 -0.34392 -0.32015 C -0.27222 -0.3183 -0.20052 -0.31853 -0.12899 -0.3139 C -0.04461 -0.30858 0.02622 -0.24081 0.0757 -0.15568 C 0.08403 -0.12677 0.08525 -0.09669 0.08872 -0.06616 C 0.09167 -0.00208 0.09584 0.03632 0.08976 0.11196 C 0.08559 0.16377 0.07014 0.21119 0.05608 0.25885 C 0.03577 0.32755 0.01216 0.40042 -0.03263 0.4483 C -0.05972 0.47744 -0.0934 0.49317 -0.12708 0.50173 C -0.17691 0.49826 -0.18923 0.50335 -0.22986 0.48554 C -0.26215 0.47143 -0.30277 0.44737 -0.32899 0.41846 C -0.3375 0.40897 -0.34305 0.39579 -0.35052 0.38469 C -0.40017 0.31089 -0.44357 0.2452 -0.45798 0.14573 C -0.46041 0.10132 -0.46215 0.06523 -0.45798 0.01989 C -0.45659 0.00509 -0.44791 -0.0273 -0.44392 -0.03863 C -0.39357 -0.18136 -0.26684 -0.1765 -0.16736 -0.18807 C -0.12691 -0.18598 -0.08628 -0.18645 -0.04583 -0.18182 C -0.03576 -0.18066 -0.02638 -0.17488 -0.01684 -0.17072 C 0.03941 -0.14643 0.06684 -0.0849 0.09445 -0.01874 C 0.09862 0.00324 0.10695 0.02452 0.10747 0.04719 C 0.10851 0.09091 0.1073 0.13463 0.10382 0.17812 C 0.10296 0.18899 0.09011 0.21212 0.08507 0.22045 C 0.05625 0.26764 0.01407 0.27712 -0.02899 0.28522 C -0.07378 0.2836 -0.11875 0.28452 -0.16354 0.28013 C -0.19392 0.27712 -0.23298 0.25954 -0.26076 0.2452 C -0.35104 0.1987 -0.42447 0.12329 -0.4467 -0.00648 C -0.44791 -0.03655 -0.45138 -0.07125 -0.4467 -0.10086 C -0.44531 -0.10918 -0.43194 -0.13602 -0.42795 -0.14203 C -0.38732 -0.20518 -0.33125 -0.22114 -0.271 -0.23294 C -0.25729 -0.23549 -0.24357 -0.23687 -0.22986 -0.23942 C -0.14739 -0.25353 -0.22361 -0.24289 -0.14583 -0.25284 C -0.096 -0.25029 -0.046 -0.24983 0.00382 -0.24543 C 0.06823 -0.23965 0.08004 -0.11936 0.08594 -0.05482 C 0.0875 -0.03817 0.08855 -0.02175 0.08976 -0.00509 C 0.08941 0.03678 0.0908 0.07888 0.08872 0.12075 C 0.08525 0.19014 0.05382 0.26255 0.01025 0.30141 C -0.02604 0.33356 -0.0684 0.33935 -0.11024 0.3449 C -0.16475 0.33703 -0.22031 0.33796 -0.27378 0.3213 C -0.31597 0.30812 -0.35607 0.2836 -0.39444 0.25653 C -0.49722 0.18367 -0.57881 0.10895 -0.61128 -0.04603 C -0.61475 -0.09831 -0.61805 -0.11312 -0.60468 -0.17442 C -0.59722 -0.20842 -0.5618 -0.24659 -0.5401 -0.26394 C -0.48941 -0.30442 -0.44166 -0.32154 -0.38316 -0.32871 C -0.34947 -0.32709 -0.30937 -0.32825 -0.27482 -0.31876 C -0.19548 -0.29702 -0.13871 -0.2304 -0.12899 -0.12214 C -0.12864 -0.11427 -0.12725 -0.10618 -0.12795 -0.09831 C -0.12968 -0.07934 -0.13159 -0.06014 -0.13645 -0.04233 C -0.13802 -0.03655 -0.14288 -0.03331 -0.1467 -0.03007 C -0.16631 -0.0118 -0.19027 -0.01064 -0.21302 -0.00763 C -0.24236 -0.00949 -0.2717 -0.00833 -0.30086 -0.01249 C -0.41128 -0.02845 -0.51232 -0.12445 -0.57951 -0.23664 C -0.58263 -0.2489 -0.59444 -0.28476 -0.59166 -0.30257 C -0.56944 -0.44159 -0.43941 -0.45015 -0.35329 -0.45709 C -0.27847 -0.44946 -0.21944 -0.44136 -0.14861 -0.41846 C -0.09774 -0.38076 -0.04722 -0.35346 -0.01961 -0.28152 C -0.01076 -0.25862 0.0007 -0.23664 0.00556 -0.21166 C 0.01112 -0.18298 0.0224 -0.12584 0.0224 -0.12584 C 0.02709 -0.07333 0.03073 -0.05228 0.02344 0.00995 C 0.02171 0.02498 0.01494 0.0384 0.01025 0.05228 C -0.01944 0.14064 -0.08125 0.18089 -0.15052 0.19292 C -0.171 0.19084 -0.19184 0.19153 -0.21215 0.18667 C -0.23767 0.1802 -0.28142 0.15059 -0.30086 0.13324 C -0.325 0.1115 -0.35173 0.0923 -0.37013 0.06222 C -0.41076 -0.00393 -0.43194 -0.0694 -0.44114 -0.15314 C -0.44079 -0.17557 -0.44288 -0.19824 -0.4401 -0.22045 C -0.43559 -0.25607 -0.40208 -0.29216 -0.37847 -0.30396 C -0.36441 -0.3109 -0.34427 -0.31367 -0.32986 -0.31645 C -0.2934 -0.31182 -0.25677 -0.30951 -0.22048 -0.30257 C -0.20763 -0.30026 -0.19513 -0.29494 -0.18316 -0.28915 C -0.13368 -0.26394 -0.06684 -0.22832 -0.04114 -0.15938 C -0.03246 -0.13602 -0.03003 -0.1115 -0.02795 -0.08605 C -0.03072 -0.06315 -0.03229 -0.04002 -0.03645 -0.01758 C -0.04809 0.04418 -0.10156 0.10178 -0.14479 0.12075 C -0.16128 0.12792 -0.20104 0.13231 -0.21493 0.1344 C -0.26163 0.13301 -0.30503 0.12884 -0.34947 0.10826 C -0.4559 0.05875 -0.52725 -0.0724 -0.55694 -0.21305 C -0.55763 -0.22554 -0.55972 -0.2378 -0.55885 -0.25029 C -0.55729 -0.27389 -0.55451 -0.29748 -0.54947 -0.32015 C -0.54166 -0.35508 -0.49965 -0.36017 -0.47847 -0.36364 C -0.421 -0.35971 -0.41631 -0.36456 -0.36822 -0.34629 C -0.2559 -0.30373 -0.18177 -0.21328 -0.14479 -0.06732 C -0.14079 -0.03539 -0.13697 -0.01689 -0.14392 0.01874 C -0.14548 0.02706 -0.15173 0.03238 -0.15607 0.03863 C -0.17326 0.06315 -0.19687 0.07518 -0.22048 0.08327 C -0.25937 0.07795 -0.29947 0.0805 -0.33732 0.06708 C -0.38611 0.04973 -0.45381 -0.01411 -0.47656 -0.07726 C -0.48541 -0.10178 -0.48611 -0.11335 -0.48975 -0.13856 C -0.48784 -0.15938 -0.48836 -0.18136 -0.48402 -0.20171 C -0.46927 -0.27111 -0.3802 -0.27944 -0.33923 -0.28522 C -0.16927 -0.27319 0.07275 -0.24127 0.12813 0.01989 C 0.12691 0.04696 0.1283 0.07425 0.12431 0.10085 C 0.12257 0.11311 0.10712 0.12931 0.1 0.13578 C 0.07726 0.1566 0.05851 0.16401 0.03178 0.17164 C -0.00069 0.16724 -0.03402 0.16956 -0.06545 0.15799 C -0.14618 0.12792 -0.22361 0.04048 -0.26076 -0.05737 C -0.27534 -0.09554 -0.27934 -0.12191 -0.28784 -0.16193 C -0.28993 -0.19709 -0.29288 -0.21166 -0.28784 -0.24543 C -0.27361 -0.34027 -0.19635 -0.34189 -0.13836 -0.3486 C -0.02239 -0.34583 0.11754 -0.2836 0.19167 -0.15684 C 0.20678 -0.13093 0.21389 -0.11034 0.22518 -0.08212 C 0.23629 -0.02452 0.25712 0.04372 0.21407 0.08836 C 0.20764 0.09507 0.20087 0.10132 0.19341 0.10571 C 0.18073 0.11265 0.14323 0.11936 0.13178 0.1219 C 0.10591 0.12029 0.07987 0.12121 0.05417 0.11705 C 0.02119 0.11196 -0.01666 0.09253 -0.0467 0.07564 C -0.11805 0.03632 -0.17135 -0.01434 -0.21579 -0.09831 C -0.23229 -0.16285 -0.24791 -0.18367 -0.22621 -0.25168 C -0.22343 -0.26024 -0.21406 -0.2607 -0.20746 -0.26394 C -0.18177 -0.27666 -0.17708 -0.2755 -0.15052 -0.28036 C -0.12343 -0.27897 -0.096 -0.28059 -0.06909 -0.27643 C -0.04704 -0.27319 -0.00538 -0.25098 0.01407 -0.23942 C 0.09931 -0.1876 0.15035 -0.096 0.17483 0.02244 C 0.17848 0.06546 0.1816 0.07911 0.17483 0.12537 C 0.16789 0.17233 0.12674 0.21721 0.09254 0.22415 C 0.07865 0.22692 0.06459 0.22484 0.05053 0.22531 C 0.01875 0.22045 -0.01336 0.2179 -0.04479 0.21027 C -0.1552 0.18413 -0.27725 0.08582 -0.31215 -0.06223 C -0.31475 -0.08628 -0.32031 -0.11636 -0.31128 -0.13949 C -0.29739 -0.17534 -0.23888 -0.17974 -0.21579 -0.18182 C -0.18715 -0.17927 -0.15816 -0.1802 -0.12986 -0.17442 C -0.11527 -0.17141 -0.10173 -0.16262 -0.08784 -0.15568 C -0.02638 -0.12445 0.02119 -0.07472 0.06355 -0.00879 C 0.07587 0.03261 0.08438 0.06569 0.08872 0.10964 C 0.08629 0.17141 0.09375 0.27296 0.03733 0.30511 C 0.02969 0.30951 0.02119 0.31089 0.01303 0.31367 C -0.01059 0.31321 -0.03437 0.31575 -0.05798 0.31228 C -0.09236 0.30742 -0.21892 0.24335 -0.21961 0.24289 C -0.30069 0.19361 -0.39531 0.1219 -0.41684 -0.00393 C -0.41614 -0.01157 -0.41718 -0.02013 -0.41493 -0.02753 C -0.40972 -0.04465 -0.38298 -0.04904 -0.37291 -0.05228 C -0.33871 -0.0502 -0.30381 -0.05413 -0.27013 -0.04603 C -0.23854 -0.03863 -0.20798 -0.02336 -0.17847 -0.00648 C -0.09635 0.04141 -0.07621 0.04811 -0.01302 0.11335 C 0.01129 0.13856 0.03004 0.15984 0.03924 0.20032 C 0.03889 0.20958 0.04046 0.21883 0.03837 0.22785 C 0.03716 0.23317 0.03299 0.23641 0.02987 0.24034 C 0.01459 0.26 0.00035 0.26162 -0.02048 0.26764 C -0.14184 0.26139 -0.22934 0.25723 -0.34305 0.20541 C -0.39322 0.18251 -0.45173 0.1455 -0.48229 0.08466 C -0.48524 0.07217 -0.49184 0.05251 -0.48784 0.03863 C -0.48524 0.02938 -0.47274 0.01804 -0.46822 0.0148 C -0.44583 -0.00162 -0.421 -0.00393 -0.39618 -0.00879 C -0.36979 -0.00717 -0.34305 -0.00949 -0.31684 -0.00393 C -0.30781 -0.00185 -0.29253 0.01365 -0.29253 0.01365 C -0.28107 0.03261 -0.27274 0.0502 -0.26631 0.07333 C -0.26388 0.09808 -0.26423 0.12306 -0.26267 0.14804 C -0.26302 0.15938 -0.26267 0.17071 -0.26354 0.18182 C -0.26406 0.19014 -0.27395 0.20125 -0.2776 0.20796 C -0.27881 0.21351 -0.28941 0.23063 -0.2934 0.23525 C -0.29444 0.23641 -0.29618 0.23664 -0.29722 0.2378 C -0.30642 0.24774 -0.29913 0.24335 -0.30555 0.24659 C -0.30902 0.25306 -0.31527 0.25746 -0.32048 0.26139 C -0.32482 0.26463 -0.32691 0.2681 -0.33177 0.27018 C -0.33628 0.27411 -0.33819 0.27573 -0.34305 0.27758 C -0.34635 0.28059 -0.34947 0.28128 -0.35329 0.28267 C -0.35434 0.27805 -0.35677 0.27689 -0.35885 0.27273 C -0.36041 0.26648 -0.36232 0.26232 -0.36441 0.25653 C -0.36666 0.24196 -0.36979 0.22831 -0.37291 0.2142 C -0.37621 0.17395 -0.38628 0.12491 -0.36909 0.08952 C -0.36562 0.07472 -0.36736 0.08466 -0.36736 0.05852 L -0.35416 0.06477 " pathEditMode="relative" ptsTypes="ffffffffffffffffffffffffffffffffffffffffffffffffffffffffffffffffffffffffffffffffffffffffffffffffffffffffffffffffffffffffffffffffff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76128E-6 C 0.00035 -0.00925 -0.00051 -0.01851 0.00105 -0.02753 C 0.00174 -0.03146 0.00435 -0.03447 0.0066 -0.03748 C 0.00851 -0.04002 0.01216 -0.04488 0.01216 -0.04488 C 0.01476 -0.05436 0.02049 -0.05575 0.02709 -0.05853 C 0.03716 -0.05783 0.04723 -0.0576 0.05712 -0.05621 C 0.05955 -0.05598 0.06442 -0.05135 0.06633 -0.04997 C 0.07518 -0.04372 0.08421 -0.03794 0.09167 -0.02869 C 0.09983 -0.01851 0.0948 -0.02128 0.10105 -0.01874 C 0.10452 -0.01411 0.10799 -0.00972 0.11129 -0.00509 C 0.11251 -0.00347 0.11494 3.76128E-6 0.11494 3.76128E-6 C 0.11598 0.00509 0.12067 0.01365 0.12067 0.01365 C 0.12188 0.02244 0.12449 0.03146 0.12709 0.03979 C 0.12483 0.07194 0.1283 0.07263 0.11771 0.09091 C 0.11476 0.10132 0.10886 0.10664 0.10192 0.11335 C 0.09115 0.12399 0.08351 0.13023 0.07014 0.1344 C 0.05608 0.13255 0.05157 0.13393 0.04115 0.12699 C 0.03091 0.10941 0.0441 0.12977 0.03282 0.1182 C 0.02692 0.11219 0.02518 0.10109 0.01962 0.09461 C 0.01685 0.09137 0.01372 0.08859 0.01129 0.08466 C -0.01163 0.04765 -0.02673 0.00393 -0.03732 -0.04118 C -0.03524 -0.05668 -0.02135 -0.06292 -0.01215 -0.06986 C 0.0007 -0.07958 0.01355 -0.09415 0.02813 -0.0997 C 0.05574 -0.11011 0.08577 -0.10965 0.11407 -0.11219 C 0.13091 -0.11127 0.14775 -0.11196 0.16459 -0.10965 C 0.16962 -0.10895 0.17396 -0.10433 0.17848 -0.10086 C 0.18299 -0.09739 0.19167 -0.08975 0.19167 -0.08975 C 0.20296 -0.07171 0.20973 -0.06361 0.21771 -0.04118 C 0.21876 -0.03239 0.22136 -0.02498 0.2224 -0.01619 C 0.22362 0.00439 0.22501 0.01874 0.22153 0.04094 C 0.21945 0.05436 0.21355 0.06246 0.20851 0.07333 C 0.20383 0.08351 0.19896 0.09738 0.19254 0.10571 C 0.17032 0.1344 0.14931 0.14457 0.11876 0.14804 C 0.08074 0.14249 0.08108 0.14342 0.0533 0.12954 C 0.03074 0.10641 0.01268 0.08859 0.00105 0.05228 C -0.00381 0.03701 -0.01301 0.00624 -0.01301 0.00624 C -0.01388 -0.00116 -0.0144 -0.00879 -0.01579 -0.01619 C -0.01753 -0.02545 -0.02083 -0.03424 -0.02239 -0.04372 C -0.02586 -0.0657 -0.02604 -0.08975 -0.02899 -0.11219 C -0.02742 -0.1337 -0.02725 -0.15568 -0.0243 -0.17696 C -0.02395 -0.17974 -0.01197 -0.19339 -0.01111 -0.19431 C 0.00452 -0.20958 0.02292 -0.21444 0.04115 -0.22161 C 0.06476 -0.22045 0.08855 -0.21976 0.11216 -0.21791 C 0.12344 -0.21698 0.13178 -0.20518 0.14028 -0.19686 C 0.14827 -0.18899 0.14584 -0.195 0.1533 -0.18436 C 0.16702 -0.16493 0.17275 -0.14018 0.18143 -0.11705 C 0.18594 -0.07934 0.18664 -0.06708 0.18317 -0.02244 C 0.18195 -0.00578 0.17379 0.01041 0.16824 0.02475 C 0.15782 0.05135 0.14653 0.07472 0.12813 0.09322 C 0.10834 0.11311 0.08785 0.12306 0.06546 0.13555 C 0.04028 0.14943 0.01667 0.16308 -0.01111 0.16562 C -0.02916 0.164 -0.04756 0.16447 -0.06545 0.16054 C -0.07395 0.15868 -0.09808 0.14018 -0.10468 0.1344 C -0.121 0.12005 -0.17308 0.07425 -0.18593 0.04858 C -0.1993 0.02197 -0.21215 -0.00787 -0.21961 -0.03863 C -0.22326 -0.05344 -0.22986 -0.08351 -0.22986 -0.08351 C -0.23176 -0.12283 -0.23611 -0.13394 -0.22899 -0.18066 C -0.22604 -0.19986 -0.21024 -0.22461 -0.19895 -0.23549 C -0.1684 -0.26486 -0.12933 -0.28591 -0.09253 -0.29632 C -0.07777 -0.30049 -0.06249 -0.30118 -0.04756 -0.30511 C -0.03367 -0.30881 -0.02031 -0.31483 -0.00642 -0.31876 C 0.00955 -0.32316 0.0257 -0.32732 0.04202 -0.3301 C 0.07431 -0.33542 0.10678 -0.33842 0.13924 -0.34259 C 0.15452 -0.34467 0.18508 -0.34883 0.18508 -0.34883 C 0.20817 -0.34837 0.23108 -0.34906 0.25417 -0.34745 C 0.30504 -0.34398 0.32969 -0.30396 0.34028 -0.24289 C 0.34115 -0.22878 0.34393 -0.21559 0.34584 -0.20171 C 0.34879 -0.15476 0.35226 -0.13856 0.34862 -0.07726 C 0.34792 -0.06662 0.33091 -0.02591 0.32987 -0.02383 C 0.29219 0.05575 0.23716 0.07842 0.17674 0.11705 C 0.13733 0.11589 0.1224 0.11311 0.08699 0.09947 C 0.05435 0.07055 0.01928 0.03493 -0.00086 -0.01134 C -0.00798 -0.02776 -0.01545 -0.04442 -0.02048 -0.06223 C -0.0243 -0.07564 -0.03176 -0.10225 -0.03176 -0.10225 C -0.03697 -0.14203 -0.03958 -0.16378 -0.03541 -0.20935 C -0.03176 -0.24913 0.01112 -0.2681 0.03369 -0.27897 C 0.09723 -0.30974 0.16407 -0.31668 0.22987 -0.3338 C 0.26424 -0.33218 0.29862 -0.33172 0.33282 -0.32871 C 0.38924 -0.32362 0.40626 -0.257 0.41407 -0.19547 C 0.41615 -0.15221 0.41771 -0.13347 0.40938 -0.07472 C 0.4073 -0.06014 0.39949 -0.04812 0.39445 -0.03493 C 0.38889 -0.02036 0.37778 0.01966 0.36928 0.031 C 0.35747 0.04673 0.36876 0.03285 0.34028 0.05598 C 0.30851 0.08189 0.27883 0.09692 0.24306 0.11196 C 0.2099 0.10687 0.20053 0.10386 0.17292 0.08212 C 0.15105 0.02868 0.13056 -0.02545 0.12344 -0.08605 C 0.12379 -0.10132 0.1224 -0.11705 0.12431 -0.13209 C 0.12657 -0.15059 0.14653 -0.17095 0.15799 -0.17812 C 0.19549 -0.20148 0.23803 -0.20634 0.27848 -0.21166 C 0.38091 -0.20426 0.41667 -0.22901 0.48143 -0.14943 C 0.49428 -0.11798 0.49046 -0.13209 0.49532 -0.10849 C 0.4948 -0.08143 0.49619 -0.05436 0.49358 -0.02753 C 0.49271 -0.01758 0.47639 0.0074 0.47292 0.01249 C 0.4448 0.05297 0.42883 0.07495 0.39167 0.10456 C 0.30261 0.17557 0.21841 0.2223 0.11407 0.2253 C 0.10313 0.22739 0.09237 0.23132 0.08143 0.23155 C 0.06407 0.23178 0.04705 0.226 0.02987 0.22415 C 0.01268 0.21397 -0.00746 0.20518 -0.02239 0.18922 C -0.05121 0.15822 -0.06649 0.1152 -0.08402 0.07333 C -0.11041 0.01018 -0.13749 -0.03609 -0.14861 -0.10849 C -0.14965 -0.12306 -0.15051 -0.12908 -0.14861 -0.14573 C -0.14687 -0.16123 -0.12673 -0.17627 -0.1177 -0.18182 C -0.10833 -0.18737 -0.09965 -0.19547 -0.08975 -0.1994 C -0.07725 -0.20426 -0.06458 -0.20796 -0.05225 -0.21305 C -0.04531 -0.21582 -0.03888 -0.22114 -0.03176 -0.22299 C -0.01892 -0.22623 -0.00555 -0.22508 0.00747 -0.22785 C 0.01563 -0.22947 0.02362 -0.23132 0.03178 -0.23294 C 0.0757 -0.23202 0.11962 -0.23387 0.16355 -0.2304 C 0.18508 -0.22855 0.21042 -0.20865 0.22709 -0.19177 C 0.26268 -0.15545 0.28924 -0.10572 0.30192 -0.04858 C 0.30278 -0.02822 0.30435 -0.00255 0.30192 0.01619 C 0.30139 0.02059 0.29063 0.05089 0.28785 0.05852 C 0.28108 0.07726 0.2731 0.10294 0.2599 0.11566 C 0.23594 0.13879 0.25626 0.1189 0.22987 0.13694 C 0.20695 0.15267 0.21476 0.15174 0.19358 0.16308 C 0.17275 0.17418 0.15105 0.17719 0.129 0.18043 C 0.07483 0.17927 0.02049 0.18089 -0.03367 0.17673 C -0.04062 0.17626 -0.04687 0.17048 -0.05329 0.16678 C -0.07308 0.15521 -0.09548 0.14041 -0.10937 0.11705 C -0.12881 0.08443 -0.13663 0.0421 -0.14288 0.00231 C -0.14201 -0.02452 -0.14253 -0.05159 -0.1401 -0.07842 C -0.13888 -0.09114 -0.10364 -0.10826 -0.09531 -0.11335 C -0.07117 -0.12792 -0.05676 -0.14111 -0.02708 -0.14828 C 0.02327 -0.16054 0.07344 -0.16771 0.12431 -0.17557 C 0.19167 -0.17395 0.25903 -0.17419 0.32622 -0.17072 C 0.35209 -0.16933 0.36771 -0.16077 0.39167 -0.15198 C 0.43317 -0.13671 0.46511 -0.11844 0.48039 -0.06223 C 0.48386 -0.02984 0.47865 -0.07148 0.48421 -0.04488 C 0.48837 -0.02522 0.49133 -0.00417 0.49358 0.01619 C 0.49567 0.05575 0.49497 0.03539 0.49254 0.10826 C 0.49237 0.11381 0.49115 0.11774 0.48785 0.12075 C 0.48629 0.12746 0.48039 0.13093 0.4757 0.13324 C 0.46372 0.14596 0.44653 0.16609 0.43178 0.17048 C 0.42761 0.17349 0.42414 0.17742 0.41962 0.17927 C 0.41719 0.18159 0.41129 0.18413 0.41129 0.18413 C 0.40469 0.18991 0.40782 0.18829 0.40278 0.19038 C 0.4007 0.19477 0.4007 0.19755 0.39723 0.20032 C 0.39358 0.21698 0.38785 0.23548 0.38785 0.25283 " pathEditMode="relative" ptsTypes="ffffffffffffffffffffffffffffffffffffffffffffffffffffffff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9.41476E-7 C 0.00105 -0.0111 0.00226 -0.01619 0.00938 -0.02221 C 0.01754 -0.02082 0.0158 -0.02128 0.01789 -0.01226 C 0.01719 0.01226 0.02067 0.04002 0.00105 0.04996 C -0.00051 0.0495 -0.00225 0.04973 -0.00364 0.04858 C -0.0059 0.04673 -0.00694 0.04279 -0.0092 0.04117 C -0.01492 0.03747 -0.01666 0.03701 -0.02135 0.02753 C -0.02326 0.02383 -0.02708 0.01619 -0.02708 0.01619 C -0.02829 0.00948 -0.03176 0.00532 -0.0335 -0.00116 C -0.03558 -0.00856 -0.0361 -0.01712 -0.03732 -0.02475 C -0.03697 -0.03724 -0.04079 -0.05274 -0.03454 -0.06223 C -0.0309 -0.06778 -0.02135 -0.07079 -0.01666 -0.07333 C -0.00676 -0.07842 7.5E-6 -0.08374 0.01042 -0.08582 C 0.01233 -0.07772 0.01719 -0.07125 0.01962 -0.06338 C 0.02188 -0.05575 0.02049 -0.05899 0.02344 -0.05344 C 0.02449 -0.04534 0.02726 -0.03817 0.03004 -0.031 C 0.03212 -0.01897 0.03421 -0.00833 0.0356 0.00393 C 0.0349 0.03007 0.03994 0.05228 0.02344 0.06731 C 0.01407 0.06569 0.00383 0.06685 -0.00451 0.06107 C -0.02204 0.04881 -0.03697 0.031 -0.05312 0.01619 C -0.06735 0.00324 -0.08072 -0.00949 -0.09426 -0.0236 C -0.10277 -0.03239 -0.11145 -0.04025 -0.1177 -0.05228 C -0.12326 -0.06292 -0.12586 -0.07703 -0.12881 -0.08952 C -0.12847 -0.09878 -0.12916 -0.10803 -0.12795 -0.11705 C -0.12222 -0.15776 -0.06701 -0.16586 -0.0467 -0.17048 C -0.01336 -0.17812 0.01945 -0.18413 0.0533 -0.18552 C 0.09497 -0.1839 0.08178 -0.1913 0.10296 -0.16933 C 0.10678 -0.15984 0.11112 -0.15198 0.11407 -0.1418 C 0.11754 -0.12954 0.11962 -0.11682 0.12344 -0.10456 C 0.12535 -0.09068 0.12605 -0.07703 0.12813 -0.06338 C 0.12744 -0.04187 0.13212 -0.01828 0.12535 0.00139 C 0.09792 0.08212 0.04167 0.08975 -0.01492 0.11589 C -0.04687 0.11335 -0.05312 0.11404 -0.07656 0.10594 C -0.08836 0.09669 -0.09288 0.0798 -0.09999 0.06477 C -0.10833 0.02729 -0.12083 -0.00763 -0.12795 -0.04603 C -0.12968 -0.07264 -0.13819 -0.10872 -0.12604 -0.13185 C -0.10242 -0.17719 -0.07447 -0.19153 -0.03732 -0.21282 C -0.02812 -0.21814 -0.01979 -0.22646 -0.01024 -0.23017 C 0.00556 -0.23618 0.02188 -0.2415 0.03837 -0.24404 C 0.04966 -0.24358 0.06285 -0.2489 0.07205 -0.24034 C 0.09775 -0.21652 0.11719 -0.17488 0.12431 -0.1344 C 0.12674 -0.10664 0.12761 -0.10664 0.12431 -0.07333 C 0.12379 -0.06847 0.11893 -0.06153 0.11685 -0.05853 C 0.10626 -0.04303 0.09115 -0.03401 0.0757 -0.03239 C 0.04497 -0.02383 0.02258 -0.03724 -0.00277 -0.05598 C -0.03437 -0.07934 -0.07048 -0.11242 -0.0934 -0.15059 C -0.11319 -0.18367 -0.12517 -0.22276 -0.13923 -0.26024 C -0.14548 -0.29609 -0.14826 -0.32084 -0.15138 -0.356 C -0.15069 -0.37335 -0.15173 -0.39116 -0.14947 -0.40828 C -0.14791 -0.42031 -0.13263 -0.43049 -0.12604 -0.43581 C -0.09583 -0.4601 -0.05833 -0.47398 -0.02326 -0.47675 C -0.00138 -0.4756 0.02049 -0.47652 0.04219 -0.47305 C 0.04914 -0.4719 0.05539 -0.46681 0.06181 -0.46311 C 0.10678 -0.43789 0.12258 -0.38816 0.13178 -0.32871 C 0.13403 -0.28707 0.13646 -0.26162 0.129 -0.21536 C 0.12657 -0.19986 0.11372 -0.17511 0.1066 -0.16169 C 0.08247 -0.11659 0.05122 -0.10063 0.01129 -0.09322 C -0.00989 -0.09577 -0.03124 -0.09577 -0.05225 -0.10086 C -0.0677 -0.10456 -0.10659 -0.14596 -0.11024 -0.15059 C -0.14097 -0.19038 -0.16492 -0.2267 -0.171 -0.28499 C -0.16979 -0.29702 -0.17031 -0.30974 -0.16718 -0.32107 C -0.16492 -0.32917 -0.15017 -0.34004 -0.14565 -0.34351 C -0.12274 -0.36086 -0.10416 -0.37104 -0.07656 -0.38214 C -0.01249 -0.40782 0.04462 -0.42633 0.11216 -0.42956 C 0.16685 -0.42656 0.20765 -0.41962 0.25712 -0.38723 C 0.27084 -0.37821 0.28872 -0.36595 0.29827 -0.3486 C 0.30955 -0.32778 0.3132 -0.30673 0.31858 -0.28268 C 0.32032 -0.26486 0.32119 -0.26047 0.31789 -0.23641 C 0.31702 -0.2304 0.31042 -0.22068 0.30747 -0.21652 C 0.28907 -0.18992 0.26945 -0.18783 0.24376 -0.18298 C 0.229 -0.18413 0.21372 -0.18413 0.19914 -0.18668 C 0.18421 -0.18922 0.16824 -0.20565 0.1533 -0.21027 C 0.14567 -0.21582 0.13855 -0.22276 0.13091 -0.22785 C 0.1283 -0.23364 0.12466 -0.24011 0.12258 -0.24636 C 0.12032 -0.25307 0.11997 -0.26024 0.11685 -0.26648 C 0.11442 -0.28337 0.11355 -0.30349 0.11685 -0.31992 C 0.11771 -0.32454 0.12188 -0.32663 0.12431 -0.32986 C 0.12587 -0.33195 0.12709 -0.33449 0.129 -0.33611 C 0.13716 -0.34305 0.14584 -0.34629 0.15435 -0.3523 C 0.1632 -0.35855 0.17049 -0.36526 0.18039 -0.36734 C 0.18751 -0.37081 0.19358 -0.37335 0.20105 -0.37474 C 0.21928 -0.38376 0.24098 -0.38261 0.2599 -0.38353 C 0.28855 -0.38261 0.30591 -0.38908 0.32622 -0.36479 C 0.33542 -0.35369 0.34428 -0.34004 0.34966 -0.32501 C 0.35192 -0.31853 0.35521 -0.30488 0.35521 -0.30488 C 0.35539 -0.30118 0.35539 -0.29748 0.35608 -0.29378 C 0.35678 -0.28684 0.35903 -0.27273 0.35903 -0.27273 C 0.35799 -0.25353 0.35747 -0.23456 0.35608 -0.21536 C 0.354 -0.18529 0.33369 -0.15984 0.31685 -0.14435 C 0.31164 -0.13972 0.30782 -0.13185 0.30192 -0.12931 C 0.28508 -0.12191 0.26962 -0.1108 0.25244 -0.10456 C 0.24028 -0.10016 0.21598 -0.09207 0.21598 -0.09207 C 0.18612 -0.09507 0.15574 -0.09415 0.12622 -0.10086 C 0.11199 -0.1041 0.05955 -0.14203 0.05053 -0.15059 C 0.02744 -0.17257 0.00678 -0.19755 -0.01492 -0.22161 C -0.03767 -0.24705 -0.06805 -0.27666 -0.08489 -0.30997 C -0.08992 -0.31992 -0.0934 -0.33079 -0.09808 -0.3412 C -0.10017 -0.35207 -0.10104 -0.35693 -0.10173 -0.3685 C -0.09947 -0.38746 -0.09999 -0.38978 -0.08784 -0.39579 C -0.08263 -0.40273 -0.07812 -0.40435 -0.071 -0.40597 C -0.04479 -0.4173 -0.01336 -0.42124 0.01407 -0.42332 C 0.0316 -0.42286 0.04896 -0.42262 0.0665 -0.42193 C 0.07761 -0.42147 0.08872 -0.41707 0.10001 -0.41592 C 0.12067 -0.40851 0.13108 -0.38353 0.13751 -0.35855 C 0.14115 -0.34467 0.13959 -0.36618 0.14393 -0.33727 C 0.14705 -0.31622 0.14931 -0.29517 0.15053 -0.27388 C 0.15035 -0.26024 0.15556 -0.20958 0.14688 -0.18413 C 0.14271 -0.15013 0.11945 -0.12491 0.09827 -0.10942 C 0.08942 -0.10294 0.08004 -0.09808 0.07205 -0.08952 C 0.05435 -0.09947 0.07865 -0.08698 0.03837 -0.09577 C 0.03386 -0.09669 0.02969 -0.10016 0.02535 -0.10201 C -0.00676 -0.11589 -0.02881 -0.14666 -0.05607 -0.17164 C -0.06892 -0.18344 -0.08038 -0.19801 -0.08784 -0.21652 C -0.09235 -0.24266 -0.0861 -0.21073 -0.0934 -0.23525 C -0.1019 -0.26394 -0.09426 -0.2415 -0.09808 -0.25885 C -0.09982 -0.26718 -0.1026 -0.2755 -0.10451 -0.28383 C -0.10416 -0.29586 -0.10468 -0.30789 -0.10364 -0.31992 C -0.10329 -0.32362 -0.09739 -0.32639 -0.09531 -0.32732 C -0.08176 -0.33403 -0.09235 -0.33102 -0.071 -0.33241 C -0.05815 -0.33634 -0.04444 -0.33657 -0.03176 -0.33125 C -0.02899 -0.32871 -0.02656 -0.32755 -0.02326 -0.32616 C -0.02135 -0.32454 -0.01926 -0.32316 -0.0177 -0.32107 C -0.01683 -0.31992 -0.01597 -0.31853 -0.01492 -0.31737 C -0.01319 -0.31552 -0.0111 -0.31413 -0.0092 -0.31252 C -0.00833 -0.31159 -0.00642 -0.30997 -0.00642 -0.30997 C -0.00572 -0.30881 -0.00503 -0.30766 -0.00451 -0.30627 C -0.00381 -0.30396 -0.00381 -0.30095 -0.00277 -0.29887 C -0.00156 -0.29632 0.00105 -0.29123 0.00105 -0.29123 C 0.00383 -0.27944 0.01285 -0.27042 0.01789 -0.26024 C 0.02292 -0.25006 0.02449 -0.23919 0.029 -0.22901 C 0.03108 -0.21397 0.02848 -0.22739 0.03178 -0.21791 C 0.03317 -0.21374 0.0356 -0.20541 0.0356 -0.20541 C 0.03716 -0.19408 0.03959 -0.18298 0.04115 -0.17164 C 0.0415 -0.16586 0.04219 -0.16008 0.04219 -0.15429 C 0.04219 -0.1381 0.04219 -0.12191 0.04115 -0.10571 C 0.04046 -0.09507 0.02744 -0.07171 0.01962 -0.06847 C 0.01372 -0.06893 0.00765 -0.0687 0.00192 -0.06963 C -0.00659 -0.07102 -0.01406 -0.0805 -0.02048 -0.08698 C -0.0243 -0.09091 -0.02569 -0.09461 -0.02881 -0.09947 C -0.03385 -0.10757 -0.04062 -0.11427 -0.04479 -0.1233 C -0.04808 -0.13047 -0.05051 -0.13856 -0.05416 -0.1455 C -0.05503 -0.15059 -0.05607 -0.15545 -0.05694 -0.16054 C -0.05503 -0.16887 -0.05538 -0.17858 -0.05138 -0.18552 C -0.04878 -0.19015 -0.04322 -0.18968 -0.03923 -0.19177 C -0.02812 -0.19778 -0.01788 -0.20333 -0.00642 -0.20796 C 0.03056 -0.22253 0.06424 -0.23456 0.10296 -0.23641 C 0.14601 -0.24404 0.17987 -0.23988 0.22605 -0.2378 C 0.23473 -0.23641 0.24219 -0.23294 0.25053 -0.23017 C 0.25851 -0.22461 0.26459 -0.21929 0.27205 -0.21282 C 0.28178 -0.20426 0.27153 -0.21767 0.28143 -0.20541 C 0.30087 -0.18113 0.30765 -0.15198 0.31685 -0.11936 C 0.31962 -0.10942 0.32258 -0.10155 0.32414 -0.09091 C 0.32171 -0.05714 0.32396 -0.04326 0.31685 -0.01851 C 0.31268 -0.00416 0.30712 0.00486 0.29914 0.01503 C 0.29462 0.02059 0.29185 0.02961 0.28594 0.03238 C 0.26962 0.04002 0.25556 0.04649 0.2382 0.05112 C 0.22327 0.05505 0.20903 0.06061 0.19358 0.06246 C 0.18699 0.06199 0.17171 0.06246 0.16355 0.05852 C 0.13994 0.04742 0.11928 0.01874 0.11129 -0.01226 C 0.10903 -0.03146 0.10209 -0.06014 0.11511 -0.07472 C 0.13282 -0.09461 0.1573 -0.10178 0.17761 -0.1145 C 0.21303 -0.13648 0.25365 -0.14828 0.29254 -0.15059 C 0.32744 -0.15776 0.31702 -0.1573 0.37292 -0.15059 C 0.3823 -0.14943 0.38403 -0.14435 0.39167 -0.13949 C 0.40955 -0.12769 0.4316 -0.10618 0.44306 -0.08328 C 0.44567 -0.07796 0.44723 -0.07148 0.44966 -0.06593 C 0.45244 -0.05344 0.45417 -0.04025 0.45799 -0.02845 C 0.45765 -0.02013 0.46008 -0.01018 0.45608 -0.0037 C 0.45365 0.00023 0.4481 0.00393 0.44497 0.00624 C 0.43525 0.01342 0.42518 0.02012 0.41407 0.02244 C 0.39636 0.02197 0.37848 0.02244 0.36077 0.02128 C 0.35574 0.02105 0.34775 0.01133 0.34775 0.01133 C 0.34619 0.00439 0.34549 0.00301 0.34775 -0.0074 C 0.3481 -0.00856 0.35643 -0.01087 0.35712 -0.0111 C 0.36685 -0.01365 0.37032 -0.01365 0.3823 -0.01365 L 0.3908 -0.01989 " pathEditMode="relative" ptsTypes="ffffffffffffffffffffffffffffffffffffffffffffffffffffffffffffffffffffffffffffffffffffffffffffffffffffffffffffffffffffffffffffffffffffffffffffffffffffffffffffffffffffffffffffffAA">
                                      <p:cBhvr>
                                        <p:cTn id="1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3368E-6 C 0.01302 -0.00231 0.0151 -0.00555 0.02535 -0.01365 C 0.0309 -0.01804 0.03819 -0.02128 0.04305 -0.02753 C 0.04514 -0.03007 0.04653 -0.03331 0.04861 -0.03609 C 0.05 -0.04141 0.05208 -0.0458 0.0533 -0.05112 C 0.05173 -0.05644 0.05087 -0.06246 0.04861 -0.06731 C 0.04757 -0.0694 0.04531 -0.06963 0.04392 -0.07102 C 0.03889 -0.07587 0.03489 -0.08119 0.02899 -0.08466 C 0.01614 -0.10248 -0.00417 -0.10155 -0.02153 -0.10456 C -0.02674 -0.10548 -0.03733 -0.1071 -0.03733 -0.1071 C -0.04445 -0.10548 -0.05226 -0.10618 -0.05886 -0.10224 C -0.06667 -0.09762 -0.05504 -0.09808 -0.06632 -0.09345 C -0.07622 -0.08952 -0.08403 -0.0916 -0.0934 -0.08605 C -0.10469 -0.07934 -0.11511 -0.07102 -0.12604 -0.06361 C -0.12952 -0.05714 -0.13438 -0.05158 -0.13733 -0.04488 C -0.14497 -0.02753 -0.13646 -0.04441 -0.14202 -0.03377 C -0.14393 -0.0229 -0.14566 -0.0192 -0.14202 -0.00763 C -0.14011 -0.00139 -0.13021 0.00532 -0.12604 0.00856 C -0.0882 0.0384 -0.15018 -0.01041 -0.10643 0.0273 C -0.10295 0.0303 -0.09879 0.03169 -0.09531 0.0347 C -0.06146 0.06546 -0.02083 0.11566 0.02066 0.12954 C 0.03837 0.13555 0.04514 0.13648 0.06076 0.13949 C 0.0901 0.1381 0.11962 0.14041 0.14861 0.13555 C 0.16267 0.13324 0.18889 0.11821 0.18889 0.11821 C 0.21163 0.09924 0.2375 0.08605 0.25798 0.06223 C 0.2993 0.01434 0.33055 -0.02892 0.3375 -0.1034 C 0.33594 -0.11011 0.33489 -0.11682 0.33281 -0.12329 C 0.33107 -0.12908 0.32621 -0.13208 0.32239 -0.13579 C 0.31597 -0.1418 0.3092 -0.14712 0.30278 -0.15313 C 0.2993 -0.15637 0.29601 -0.15984 0.29253 -0.16308 C 0.28264 -0.17257 0.27153 -0.17303 0.26076 -0.17927 C 0.23802 -0.19246 0.21545 -0.20634 0.19253 -0.21929 C 0.18646 -0.22276 0.18107 -0.22831 0.17482 -0.2304 C 0.1684 -0.23248 0.1618 -0.23132 0.15521 -0.23178 C 0.06007 -0.2873 -0.0441 -0.30835 -0.14757 -0.31645 C -0.17882 -0.31575 -0.27952 -0.33588 -0.30938 -0.27273 C -0.31146 -0.26116 -0.29184 -0.23826 -0.28507 -0.22924 C -0.27552 -0.21652 -0.26754 -0.20935 -0.25608 -0.1994 C -0.24219 -0.18737 -0.25261 -0.19176 -0.23455 -0.18066 C -0.21823 -0.17048 -0.19879 -0.16956 -0.18125 -0.16563 C -0.15816 -0.17349 -0.13872 -0.1728 -0.11493 -0.17071 C -0.10208 -0.17534 -0.08906 -0.17881 -0.07656 -0.18436 C -0.06059 -0.19153 -0.04514 -0.20449 -0.02899 -0.20935 C -0.01754 -0.21929 -0.00729 -0.22947 0.00278 -0.24173 C 0.0066 -0.25168 0.00989 -0.26093 0.01215 -0.27157 C 0.01476 -0.29956 0.00677 -0.31992 -0.00833 -0.33888 C -0.04202 -0.38122 -0.0816 -0.41337 -0.12431 -0.43581 C -0.13524 -0.44159 -0.14531 -0.45177 -0.15695 -0.45455 C -0.16389 -0.45616 -0.17066 -0.45825 -0.17761 -0.45963 C -0.20018 -0.46403 -0.24566 -0.47213 -0.24566 -0.47213 C -0.34549 -0.51469 -0.2132 -0.46033 -0.32986 -0.50058 C -0.39774 -0.52394 -0.46406 -0.55494 -0.53264 -0.57414 C -0.5875 -0.58941 -0.64271 -0.59496 -0.69809 -0.60398 C -0.73524 -0.60143 -0.77292 -0.60097 -0.81024 -0.59658 C -0.81545 -0.59588 -0.82014 -0.59195 -0.82518 -0.58917 C -0.86094 -0.56836 -0.88177 -0.54291 -0.89896 -0.49688 C -0.90295 -0.486 -0.90156 -0.47536 -0.90747 -0.46588 C -0.90938 -0.43442 -0.91077 -0.41753 -0.90747 -0.37728 C -0.90504 -0.34744 -0.89149 -0.31876 -0.88212 -0.29262 C -0.86823 -0.25399 -0.88038 -0.26694 -0.8625 -0.25283 C -0.8309 -0.18066 -0.79653 -0.11173 -0.7533 -0.04997 C -0.72778 -0.01342 -0.70208 0.02313 -0.67656 0.05968 C -0.65851 0.08559 -0.66441 0.08304 -0.63368 0.09577 C -0.62049 0.10132 -0.60955 0.10294 -0.59618 0.10571 C -0.58906 0.10409 -0.58108 0.10548 -0.57465 0.10086 C -0.56771 0.09577 -0.54583 0.04973 -0.54479 0.04719 C -0.53646 0.02637 -0.52535 0.00625 -0.51962 -0.01619 C -0.51354 -0.04071 -0.51094 -0.06778 -0.50174 -0.09091 C -0.50035 -0.10086 -0.49722 -0.10918 -0.49254 -0.11705 C -0.49184 -0.12052 -0.48958 -0.12353 -0.48976 -0.127 C -0.49115 -0.16077 -0.51233 -0.1684 -0.53368 -0.17187 C -0.56042 -0.17071 -0.58715 -0.17095 -0.61389 -0.16817 C -0.63629 -0.16586 -0.65521 -0.14434 -0.67292 -0.12954 C -0.7007 -0.10641 -0.71389 -0.07634 -0.72518 -0.03609 C -0.73403 0.03239 -0.71875 0.10294 -0.68212 0.15313 C -0.66823 0.1721 -0.65226 0.18806 -0.63733 0.20541 C -0.61979 0.22554 -0.59965 0.24543 -0.57847 0.25769 C -0.52431 0.28938 -0.46268 0.29146 -0.40556 0.30743 C -0.36458 0.30025 -0.32274 0.2873 -0.28403 0.26764 C -0.26979 0.26047 -0.25643 0.25075 -0.24202 0.24404 C -0.20122 0.22484 -0.20504 0.23641 -0.16354 0.21166 C -0.13646 0.1957 -0.11372 0.1802 -0.09149 0.15684 C -0.0849 0.1499 -0.07761 0.14365 -0.07292 0.1344 C -0.07014 0.12885 -0.06545 0.11705 -0.06545 0.11705 C -0.06615 0.10409 -0.06424 0.10062 -0.07292 0.09715 C -0.08785 0.08536 -0.10382 0.07541 -0.11858 0.06338 C -0.13038 0.05367 -0.14097 0.04164 -0.15226 0.031 C -0.15816 0.02521 -0.16458 0.01712 -0.17188 0.01365 C -0.17899 0.01041 -0.18681 0.0118 -0.19427 0.0111 C -0.2191 0.0044 -0.24479 0.00254 -0.26997 -2.83368E-6 C -0.27865 -0.00208 -0.28733 -0.00439 -0.29618 -0.00625 C -0.31302 -0.00972 -0.3467 -0.01619 -0.3467 -0.01619 C -0.39601 -0.01573 -0.50434 -0.03562 -0.56163 0.01249 C -0.57049 0.02961 -0.56927 0.031 -0.5533 0.05228 C -0.55087 0.05552 -0.54705 0.05575 -0.54393 0.05714 C -0.5283 0.06408 -0.51233 0.06639 -0.49618 0.06963 C -0.46511 0.06685 -0.43958 0.06801 -0.41024 0.04858 C -0.39219 0.03655 -0.37656 0.02151 -0.35781 0.0111 C -0.35 -0.00347 -0.3408 -0.01665 -0.33455 -0.03238 C -0.32691 -0.05158 -0.32083 -0.07102 -0.31302 -0.08975 C -0.31198 -0.09877 -0.30886 -0.10826 -0.31389 -0.11705 C -0.3158 -0.12052 -0.31962 -0.12121 -0.3224 -0.12329 C -0.33768 -0.13509 -0.35729 -0.14134 -0.37465 -0.14573 C -0.41146 -0.14342 -0.40347 -0.14735 -0.42327 -0.13833 C -0.45174 -0.11057 -0.46927 -0.096 -0.47847 -0.04742 C -0.47761 -0.02799 -0.47813 -0.0081 -0.4757 0.0111 C -0.47448 0.02151 -0.45208 0.04303 -0.44566 0.04858 C -0.42066 0.04326 -0.40226 0.02267 -0.38785 -0.0037 C -0.38507 -0.0148 -0.38108 -0.02429 -0.37761 -0.03493 C -0.37795 -0.04071 -0.37604 -0.04742 -0.37847 -0.05228 C -0.38004 -0.05529 -0.38403 -0.0532 -0.38681 -0.05367 C -0.40399 -0.05621 -0.38577 -0.05297 -0.40833 -0.05737 C -0.42604 -0.05644 -0.43021 -0.06061 -0.44011 -0.04742 C -0.44115 -0.04395 -0.44358 -0.03747 -0.44115 -0.03377 C -0.4382 -0.02915 -0.4316 -0.02475 -0.42708 -0.02244 C -0.42205 -0.01272 -0.42552 -0.0155 -0.41684 -0.01365 C -0.35486 -0.02383 -0.42674 -0.01249 -0.24948 -0.01874 C -0.22448 -0.01966 -0.19983 -0.02845 -0.17465 -0.02984 C -0.15382 -0.03285 -0.13368 -0.03655 -0.11302 -0.04118 C -0.10903 -0.04303 -0.10486 -0.04418 -0.10087 -0.04603 C -0.09688 -0.04788 -0.09427 -0.05228 -0.09063 -0.05482 C -0.08663 -0.06223 -0.08403 -0.06292 -0.08212 -0.0724 C -0.08038 -0.09322 -0.07726 -0.11381 -0.0757 -0.13463 C -0.07465 -0.14828 -0.07448 -0.16123 -0.07188 -0.17442 C -0.07031 -0.19616 -0.06979 -0.21814 -0.06545 -0.23919 C -0.06493 -0.25168 -0.06354 -0.26394 -0.06354 -0.27643 C -0.06354 -0.29725 -0.06372 -0.31807 -0.06441 -0.33888 C -0.06632 -0.38839 -0.11406 -0.39648 -0.14288 -0.40111 C -0.16268 -0.40018 -0.16736 -0.40712 -0.17656 -0.39116 C -0.17865 -0.38307 -0.18056 -0.3759 -0.18507 -0.36988 C -0.18854 -0.35508 -0.18924 -0.34143 -0.19531 -0.32755 C -0.19774 -0.31321 -0.20139 -0.30002 -0.20278 -0.28522 C -0.20243 -0.27412 -0.20278 -0.26278 -0.20174 -0.25168 C -0.2007 -0.24057 -0.19323 -0.23109 -0.18976 -0.22161 C -0.18837 -0.21814 -0.18837 -0.21397 -0.18681 -0.2105 C -0.17708 -0.1883 -0.1533 -0.17418 -0.13542 -0.17187 C -0.11302 -0.15915 -0.09688 -0.16609 -0.07101 -0.16933 C -0.03056 -0.18066 0.00868 -0.19547 0.04965 -0.20426 C 0.07465 -0.21536 0.09878 -0.22808 0.12153 -0.24543 C 0.1276 -0.25006 0.1401 -0.2563 0.14496 -0.26278 C 0.15156 -0.27157 0.1559 -0.28198 0.1618 -0.29146 C 0.1658 -0.30881 0.15833 -0.31043 0.1467 -0.31251 C 0.13767 -0.31668 0.1283 -0.32061 0.11875 -0.32269 C 0.10364 -0.32917 0.08976 -0.34097 0.07396 -0.3449 C 0.06458 -0.353 0.05104 -0.34606 0.04114 -0.3412 C 0.0368 -0.3368 0.02986 -0.33426 0.0243 -0.33264 C 0.01753 -0.32524 0.02396 -0.33102 0.01684 -0.32755 C 0.01562 -0.32686 0.01441 -0.3257 0.01319 -0.32501 C 0.01232 -0.32454 0.01024 -0.32385 0.01024 -0.32385 L 0.01493 -0.33009 " pathEditMode="relative" ptsTypes="ffffffffffffffffffffffffffffffffffffffffffffffffffffffffffffffffffffffffffffffffffffffffffffffffffffffffffffffffffffffffffffffffffffffffffffffffffffAA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199</TotalTime>
  <Words>26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Интерактивные задания</vt:lpstr>
      <vt:lpstr>Найди лишнее</vt:lpstr>
      <vt:lpstr>Выбери из множества Собери грибы в корзинку</vt:lpstr>
      <vt:lpstr>На внимание</vt:lpstr>
      <vt:lpstr>Найди слова на звук Ш</vt:lpstr>
      <vt:lpstr>Выбери картинку из двух слогов</vt:lpstr>
      <vt:lpstr>На внимание Какой буквы не стало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задания</dc:title>
  <dc:creator>Пользователь Windows</dc:creator>
  <cp:lastModifiedBy>Пользователь Windows</cp:lastModifiedBy>
  <cp:revision>18</cp:revision>
  <dcterms:created xsi:type="dcterms:W3CDTF">2018-12-10T07:23:29Z</dcterms:created>
  <dcterms:modified xsi:type="dcterms:W3CDTF">2018-12-10T12:17:00Z</dcterms:modified>
</cp:coreProperties>
</file>