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0D5E0-ACD1-48AF-A8D4-2647F25D1332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8DAD-B374-4852-89B2-3CDB22FAD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Возрастные особенности детей 1,5– 3 года.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5"/>
    </mc:Choice>
    <mc:Fallback>
      <p:transition spd="slow" advTm="9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250" y="0"/>
            <a:ext cx="5900750" cy="9397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этом возрасте у малышей активно начинает развиваться воображение.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84" y="6248119"/>
            <a:ext cx="2480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Игра «Машина»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5" y="1571612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Задача взрослого – развивать детскую фантазию и умело использовать её, например в сюжетной игре.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Ольга\Desktop\брусничка\IMAG3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3091140" cy="54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ьга\Desktop\брусничка\IMAG3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46" y="3536635"/>
            <a:ext cx="5220072" cy="2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42"/>
    </mc:Choice>
    <mc:Fallback>
      <p:transition spd="slow" advTm="16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143800" cy="121442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 организованная прогулка создаёт все условия для ознакомления ребёнка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окружающим его миром.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6454"/>
            <a:ext cx="297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Что осенью листья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падают с деревьев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 rot="5400000">
            <a:off x="1222433" y="5520551"/>
            <a:ext cx="528654" cy="315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1214422"/>
            <a:ext cx="358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Что песок может быть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липким и рассыпчатым 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893340" y="2393148"/>
            <a:ext cx="785818" cy="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452521" y="5263387"/>
            <a:ext cx="528654" cy="3153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7884" y="5572140"/>
            <a:ext cx="318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   снег    холодным,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мокрым и скользким.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Ольга\Desktop\ева с тел\IMAG1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40" y="2416762"/>
            <a:ext cx="2404388" cy="42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ьга\Desktop\ева с тел\IMAG1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6" y="1231099"/>
            <a:ext cx="2557204" cy="45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льга\Desktop\брусничка\IMAG29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86" y="995494"/>
            <a:ext cx="2257801" cy="40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73"/>
    </mc:Choice>
    <mc:Fallback>
      <p:transition spd="slow" advTm="15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8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32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20"/>
                            </p:stCondLst>
                            <p:childTnLst>
                              <p:par>
                                <p:cTn id="3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Развитие творческих способностей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Ольга\Desktop\bBXWXvS-o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84227"/>
            <a:ext cx="46021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N418Ts2-1o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572640" cy="31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1"/>
    </mc:Choice>
    <mc:Fallback>
      <p:transition spd="slow" advTm="1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00924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 культурно-гигиенических  навыков.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86454"/>
            <a:ext cx="862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 формированием этих навыков у малышей появляется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чувство опрятности и желание быть чистым и красивым.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Ольга\Desktop\H96cop0O2j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21909"/>
            <a:ext cx="2414565" cy="42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NwUcmIjIiZ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6" y="1569305"/>
            <a:ext cx="2376264" cy="421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льга\Desktop\iW0VF4My51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39049"/>
            <a:ext cx="2376264" cy="42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"/>
    </mc:Choice>
    <mc:Fallback>
      <p:transition spd="slow" advTm="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Формирование навыков самообслуживания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Ольга\Desktop\брусничка\DSC0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1"/>
    </mc:Choice>
    <mc:Fallback>
      <p:transition spd="slow" advTm="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этом возрасте дети уже могут самостоятельно одевать и снимать некоторые предметы одежды.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5" y="5657671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Поощряйте инициативу малыша  к самостоятельности и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будьте всегда готовы,  чтобы помочь ему, если у него  что-то не получилось.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Ольга\Desktop\MFSoOs76MF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3" y="1196752"/>
            <a:ext cx="3926706" cy="22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T6bzB1MivT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1402"/>
            <a:ext cx="3930154" cy="22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xvF-X9_r8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12732"/>
            <a:ext cx="2448272" cy="43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59"/>
    </mc:Choice>
    <mc:Fallback>
      <p:transition spd="slow" advTm="1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Помните! Что главной фигурой в жизни ребёнка по прежнему остаётся – взрослый!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Ольга\Desktop\Jd2VRuBGr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28384" cy="45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20"/>
    </mc:Choice>
    <mc:Fallback>
      <p:transition spd="slow" advTm="3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Двигательные навыки.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428736"/>
            <a:ext cx="4929222" cy="49292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Дети учатся управлять своим телом:</a:t>
            </a:r>
          </a:p>
          <a:p>
            <a:pPr marL="266700" indent="-266700" algn="just"/>
            <a:r>
              <a:rPr lang="ru-RU" dirty="0" smtClean="0"/>
              <a:t>при беге и ходьбе;</a:t>
            </a:r>
          </a:p>
          <a:p>
            <a:pPr marL="266700" indent="-266700" algn="just"/>
            <a:r>
              <a:rPr lang="ru-RU" dirty="0" smtClean="0"/>
              <a:t>при наклонах и подъёмах;</a:t>
            </a:r>
          </a:p>
          <a:p>
            <a:pPr marL="0" indent="0" algn="just">
              <a:buNone/>
            </a:pPr>
            <a:r>
              <a:rPr lang="ru-RU" dirty="0" smtClean="0"/>
              <a:t>Малыши учатся новым движениям:</a:t>
            </a:r>
          </a:p>
          <a:p>
            <a:pPr marL="266700" indent="-266700" algn="just"/>
            <a:r>
              <a:rPr lang="ru-RU" dirty="0" smtClean="0"/>
              <a:t>прыгать с высоты;</a:t>
            </a:r>
          </a:p>
          <a:p>
            <a:pPr marL="266700" indent="-266700" algn="just"/>
            <a:r>
              <a:rPr lang="ru-RU" dirty="0" smtClean="0"/>
              <a:t>подыматься и спускаться по лестнице;</a:t>
            </a:r>
          </a:p>
          <a:p>
            <a:pPr marL="266700" indent="-266700" algn="just"/>
            <a:r>
              <a:rPr lang="ru-RU" dirty="0" smtClean="0"/>
              <a:t>скакать на одной ноге.</a:t>
            </a:r>
            <a:endParaRPr lang="ru-RU" dirty="0"/>
          </a:p>
        </p:txBody>
      </p:sp>
      <p:pic>
        <p:nvPicPr>
          <p:cNvPr id="2050" name="Picture 2" descr="C:\Users\Ольга\Desktop\брусничка\IMAG3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0670"/>
            <a:ext cx="3240360" cy="57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14"/>
    </mc:Choice>
    <mc:Fallback>
      <p:transition spd="slow" advTm="21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6072198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Маленькие скалолазы.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340768"/>
            <a:ext cx="2987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Они ловко забираются на всевозможные препятствия. Доводят этот навык до совершенства. Но чувства опасности у них ещё не сформировалось…</a:t>
            </a:r>
            <a:endParaRPr lang="ru-RU" sz="2400" dirty="0"/>
          </a:p>
        </p:txBody>
      </p:sp>
      <p:pic>
        <p:nvPicPr>
          <p:cNvPr id="1026" name="Picture 2" descr="C:\Users\Ольга\Desktop\MaLl0VUuS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91" y="1340768"/>
            <a:ext cx="2726566" cy="48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gmp5A9YZfj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1140"/>
            <a:ext cx="2756645" cy="48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18"/>
    </mc:Choice>
    <mc:Fallback>
      <p:transition spd="slow" advTm="35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085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Эмоциональное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788" y="580526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Малыши учатся выражать  свои эмоции, как положительные, так  и отрицательные!</a:t>
            </a:r>
            <a:endParaRPr lang="ru-RU" sz="2400" b="1" dirty="0"/>
          </a:p>
        </p:txBody>
      </p:sp>
      <p:pic>
        <p:nvPicPr>
          <p:cNvPr id="1027" name="Picture 3" descr="C:\Users\Ольга\Desktop\ева с тел\IMAG1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26" y="1475507"/>
            <a:ext cx="2049073" cy="3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ева с тел\IMAG1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5" y="1441944"/>
            <a:ext cx="2067994" cy="36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ева с тел\IMAG2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5507"/>
            <a:ext cx="2049073" cy="3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13" y="1423651"/>
            <a:ext cx="2012687" cy="368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86"/>
    </mc:Choice>
    <mc:Fallback>
      <p:transition spd="slow" advTm="6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357694"/>
            <a:ext cx="8982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Малыши, как и любой человек, могут выражать отрицательные эмоции.  Наша задача – научить выражать эти эмоции приемлемым способом. Для этого нам потребуется много времени и терпения. А так же неоднократное повторение малышу как следует вести себя, избегая при этом фразы «так нельзя делать» .</a:t>
            </a:r>
            <a:endParaRPr lang="ru-RU" sz="2400" b="1" dirty="0"/>
          </a:p>
        </p:txBody>
      </p:sp>
      <p:pic>
        <p:nvPicPr>
          <p:cNvPr id="2050" name="Picture 2" descr="C:\Users\Ольга\Desktop\брусничка\IMAG2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4" y="188640"/>
            <a:ext cx="7488832" cy="42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0"/>
    </mc:Choice>
    <mc:Fallback>
      <p:transition spd="slow" advTm="7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400816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Умственное развитие.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642918"/>
            <a:ext cx="6273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игре происходит всестороннее развитие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малыша, в том числе и умственное…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Ольга\Desktop\брусничка\DSC01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8" y="1497852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брусничка\DSC01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7851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21"/>
    </mc:Choice>
    <mc:Fallback>
      <p:transition spd="slow" advTm="2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57422" y="285728"/>
            <a:ext cx="6572296" cy="1357322"/>
          </a:xfrm>
        </p:spPr>
        <p:txBody>
          <a:bodyPr/>
          <a:lstStyle/>
          <a:p>
            <a:pPr algn="just"/>
            <a:r>
              <a:rPr lang="ru-RU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игру малыши знакомятся с предметным миром: изучают качества предметов и действия, которые можно осуществить с этим предметом. </a:t>
            </a:r>
            <a:endParaRPr lang="ru-RU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Ольга\Desktop\брусничка\IMAG2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9" y="1772816"/>
            <a:ext cx="2846875" cy="50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брусничка\IMAG3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34" y="1745376"/>
            <a:ext cx="4330304" cy="24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брусничка\IMAG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34" y="4186479"/>
            <a:ext cx="4427984" cy="24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27"/>
    </mc:Choice>
    <mc:Fallback>
      <p:transition spd="slow" advTm="21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 помощью специально подобранных дидактических игр, ребенок знакомится с сенсорными эталонами: цветом и формой…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Ольга\Desktop\брусничка\IMAG3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5" y="1731694"/>
            <a:ext cx="4176464" cy="23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брусничка\IMAG3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12" y="1731644"/>
            <a:ext cx="2769918" cy="49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ьга\Desktop\ева с тел\IMAG1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1" y="4305465"/>
            <a:ext cx="4182938" cy="2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71"/>
    </mc:Choice>
    <mc:Fallback>
      <p:transition spd="slow" advTm="14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188640"/>
            <a:ext cx="8434140" cy="93978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для малышей организуются специальные игры – занятия, продолжительность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5 -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минут.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Ольга\Desktop\uTE2wco_g-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0142"/>
            <a:ext cx="28402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SfVzrWy3L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" y="1581250"/>
            <a:ext cx="4336143" cy="24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GS4hx22yZ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0422"/>
            <a:ext cx="4453675" cy="25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39"/>
    </mc:Choice>
    <mc:Fallback>
      <p:transition spd="slow" advTm="2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2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2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5|1.7"/>
</p:tagLst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1770</TotalTime>
  <Words>340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Возрастные особенности детей третьего года жизни</vt:lpstr>
      <vt:lpstr>Возрастные особенности детей 1,5– 3 года.</vt:lpstr>
      <vt:lpstr>Двигательные навыки.</vt:lpstr>
      <vt:lpstr>Маленькие скалолазы.</vt:lpstr>
      <vt:lpstr>Эмоциональное развитие</vt:lpstr>
      <vt:lpstr>Презентация PowerPoint</vt:lpstr>
      <vt:lpstr>Умственное развитие.</vt:lpstr>
      <vt:lpstr>Презентация PowerPoint</vt:lpstr>
      <vt:lpstr>Презентация PowerPoint</vt:lpstr>
      <vt:lpstr>А также для малышей организуются специальные игры – занятия, продолжительность которых 5 - 10 минут.</vt:lpstr>
      <vt:lpstr>В этом возрасте у малышей активно начинает развиваться воображение.</vt:lpstr>
      <vt:lpstr>Правильно организованная прогулка создаёт все условия для ознакомления ребёнка с окружающим его миром.</vt:lpstr>
      <vt:lpstr>Развитие творческих способностей</vt:lpstr>
      <vt:lpstr>Формирование культурно-гигиенических  навыков.</vt:lpstr>
      <vt:lpstr>Формирование навыков самообслуживания</vt:lpstr>
      <vt:lpstr>В этом возрасте дети уже могут самостоятельно одевать и снимать некоторые предметы одежды.</vt:lpstr>
      <vt:lpstr>Помните! Что главной фигурой в жизни ребёнка по прежнему остаётся – взрослый!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Ольга</cp:lastModifiedBy>
  <cp:revision>39</cp:revision>
  <dcterms:created xsi:type="dcterms:W3CDTF">2013-11-18T18:26:32Z</dcterms:created>
  <dcterms:modified xsi:type="dcterms:W3CDTF">2014-12-10T13:29:38Z</dcterms:modified>
</cp:coreProperties>
</file>