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7AC8B-B62F-4B24-9427-63278745631B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5EE29-1A25-402B-9B35-29029B67A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0" name="AutoShape 2" descr="https://www.pptgrounds.com/wp-content/uploads/2013/03/Business-Silhouette-Powerpoint-Desig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https://www.pptgrounds.com/wp-content/uploads/2013/03/Business-Silhouette-Powerpoint-Desig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https://www.pptgrounds.com/wp-content/uploads/2013/03/Business-Silhouette-Powerpoint-Desig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https://www.pptgrounds.com/wp-content/uploads/2013/03/Business-Silhouette-Powerpoint-Desig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www.pptgrounds.com/wp-content/uploads/2013/03/Business-Silhouette-Powerpoint-Desig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www.pptgrounds.com/wp-content/uploads/2013/03/Business-Silhouette-Powerpoint-Desig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301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-468560" y="1556792"/>
            <a:ext cx="74168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Классный час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«Учимся жить без конфликтов»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2132856"/>
            <a:ext cx="86476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08720"/>
            <a:ext cx="8280920" cy="2062103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Конфликт – это противоборство, противоречие из-за отсутствия согласия, которое ведёт к преобразованию отношений.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s://mgppu.ru/files/galleries/photos/da6e32caa19089f01e8aee28368f00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4130265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67544" y="548680"/>
            <a:ext cx="5275931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– агрессия,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 – гнев,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– страх,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– обида,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– злость,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 – раздражение,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Г– грубость,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– вспыльчивость.</a:t>
            </a:r>
            <a:r>
              <a:rPr kumimoji="0" lang="ru-RU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5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980728"/>
            <a:ext cx="8496944" cy="1631216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Вова, я сломал твою ручку тихо и робко сказал Максим. Что ты наделал?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вообще ты мне не друг – закричал Вова и убежал.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Максим даже не успел сказать, что взамен сломанной, он купил новую и хотел отдать другу.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Ответ: неумение слушать)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3861048"/>
            <a:ext cx="5472608" cy="1631216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соревнованиях мальчики проигравшей команде стали выкрикивать грубые слова выигравшим. Те ответили тем же. Затем в ход пошли кулаки. Почему здесь возник конфликт?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Ответ: невоспитанность)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88640"/>
            <a:ext cx="42127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Ситуация №1: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2996952"/>
            <a:ext cx="42127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Ситуация №2: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692696"/>
            <a:ext cx="5491760" cy="830997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конфликтов: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44824"/>
            <a:ext cx="6559296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неуправляемый конфликт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564904"/>
            <a:ext cx="6654835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холодная напряжённость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внутренний конфликт)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933056"/>
            <a:ext cx="2805576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избегание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79512" y="2262061"/>
            <a:ext cx="8712968" cy="4278094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конфликте выясняется истина;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открываются вещи, которые мы раньше не замечали;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в конфликте может самосовершенствоваться;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 – это  признак деятельности коллектива;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выявляется позиция (мнение) каждого человека;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быть достигнут положительный результат;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выявляется направление перспективы развития;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ситуации конфликта человек раскрывается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происходит утверждение личности.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04664"/>
            <a:ext cx="7873284" cy="1446550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Положительные стороны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конфликтов: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2" y="1916832"/>
            <a:ext cx="554461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говорите сразу с взвинченным, возбужденным человеком.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чем сказать о неприятном, постарайтесь создать доброжелательную атмосферу, отметьте заслуги человека, его хорошие дела.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Постарайтесь посмотреть на проблему глазами противника, постарайтесь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его место.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скрывайте доброго отношения к людям, чаще высказывайте одобрение своим товарищам, не скупитесь на похвалу.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Умейте заставить себя замолчать, когда вас задевают в мелкой ссоре, будьте выше мелочных разборок!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32656"/>
            <a:ext cx="7873284" cy="1446550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предупреждения</a:t>
            </a:r>
            <a:endParaRPr lang="ru-RU" sz="4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конфликтов: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1268760"/>
            <a:ext cx="7272808" cy="2031325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Кто-то из одноклассников нарочно толкнул вас и свалил с ног. Как вы поступите?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Будете плакать;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Ударите его;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Сделаете ему замечание;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скажете ничего;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Пожалуетесь учителю.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4005064"/>
            <a:ext cx="5400600" cy="1754326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Один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 одноклассников смеётся над вашим другом. Как вы поступите?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Будете плакать;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Пожмёте плечами;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Будете смеяться над ним;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Будете защищать товарища кулаками.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32656"/>
            <a:ext cx="7873284" cy="769441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бы вы поступили?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C:\Users\User\Desktop\Business-Silhouette-Powerpoint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1407260"/>
            <a:ext cx="7272808" cy="1754326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Вам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везёт: вы второй раз подряд проигрываете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шашки.</a:t>
            </a:r>
          </a:p>
          <a:p>
            <a:pPr marL="342900" lvl="0" indent="-34290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Ваши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действия?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Будете плакать;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Продолжите играть;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Начнёте злиться;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Ничего не скажите.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4005064"/>
            <a:ext cx="5328592" cy="1754326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>
              <a:buAutoNum type="arabicPeriod" startAt="4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Приятель на уроке схватил вашу ручку без разрешения. Как вы поступите?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кричать;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Пожалуетесь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учителю;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Попытаетесь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отобрать её;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Отлупите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приятеля.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32656"/>
            <a:ext cx="7873284" cy="769441"/>
          </a:xfrm>
          <a:prstGeom prst="rect">
            <a:avLst/>
          </a:prstGeom>
          <a:solidFill>
            <a:srgbClr val="FFCCFF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бы вы поступили?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425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2021-01-23T12:50:12Z</dcterms:created>
  <dcterms:modified xsi:type="dcterms:W3CDTF">2021-02-26T14:21:04Z</dcterms:modified>
</cp:coreProperties>
</file>