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7" d="100"/>
          <a:sy n="77" d="100"/>
        </p:scale>
        <p:origin x="-34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6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9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6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94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2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9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0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0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CC77-2058-4B82-9DE4-D76FC885DCA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DE5F-6EC7-4B20-8987-D57BFA240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12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00FF00"/>
                </a:solidFill>
              </a:rPr>
              <a:t>Экосез</a:t>
            </a:r>
            <a:endParaRPr lang="ru-RU" sz="4800" b="1" i="1" u="sng" dirty="0">
              <a:solidFill>
                <a:srgbClr val="00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87" y="1293697"/>
            <a:ext cx="7513240" cy="5008827"/>
          </a:xfrm>
        </p:spPr>
      </p:pic>
    </p:spTree>
    <p:extLst>
      <p:ext uri="{BB962C8B-B14F-4D97-AF65-F5344CB8AC3E}">
        <p14:creationId xmlns:p14="http://schemas.microsoft.com/office/powerpoint/2010/main" val="159682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u="sng" dirty="0" smtClean="0">
                <a:solidFill>
                  <a:srgbClr val="00FF00"/>
                </a:solidFill>
              </a:rPr>
              <a:t>Экосез</a:t>
            </a:r>
            <a:endParaRPr lang="ru-RU" sz="4400" i="1" u="sng" dirty="0">
              <a:solidFill>
                <a:srgbClr val="00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FFFF00"/>
                </a:solidFill>
              </a:rPr>
              <a:t>старинный шотландский народный танец, получивший с конца 17 в. широкое распространение в виде парного бального танца (типа контрданса) установленной композиции, при которой пары постоянно меняются местами, образуя сложный рисунок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>
                <a:solidFill>
                  <a:srgbClr val="FFFF00"/>
                </a:solidFill>
              </a:rPr>
              <a:t> живой по характеру; 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муз</a:t>
            </a:r>
            <a:r>
              <a:rPr lang="ru-RU" i="1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 размер - 3/4, впоследствии - 2/4.</a:t>
            </a:r>
          </a:p>
        </p:txBody>
      </p:sp>
    </p:spTree>
    <p:extLst>
      <p:ext uri="{BB962C8B-B14F-4D97-AF65-F5344CB8AC3E}">
        <p14:creationId xmlns:p14="http://schemas.microsoft.com/office/powerpoint/2010/main" val="196959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36" y="481379"/>
            <a:ext cx="6920234" cy="46134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2455232"/>
            <a:ext cx="4696233" cy="41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73" y="197174"/>
            <a:ext cx="9613861" cy="10809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473" y="1569308"/>
            <a:ext cx="9787555" cy="4465735"/>
          </a:xfrm>
        </p:spPr>
        <p:txBody>
          <a:bodyPr/>
          <a:lstStyle/>
          <a:p>
            <a:r>
              <a:rPr lang="ru-RU" dirty="0"/>
              <a:t>Основные движения - скользящий шаг, галоп и др. </a:t>
            </a:r>
            <a:endParaRPr lang="ru-RU" dirty="0" smtClean="0"/>
          </a:p>
          <a:p>
            <a:r>
              <a:rPr lang="ru-RU" dirty="0" smtClean="0"/>
              <a:t>Музыкальная </a:t>
            </a:r>
            <a:r>
              <a:rPr lang="ru-RU" dirty="0"/>
              <a:t>форма Э. использована композиторами </a:t>
            </a:r>
            <a:r>
              <a:rPr lang="ru-RU" dirty="0">
                <a:solidFill>
                  <a:srgbClr val="00B0F0"/>
                </a:solidFill>
              </a:rPr>
              <a:t>Л. Бетховеном, Ф. Шубертом, Ф. Шопеном и 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2" y="2861210"/>
            <a:ext cx="5623826" cy="36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27954"/>
            <a:ext cx="9613861" cy="3599316"/>
          </a:xfrm>
        </p:spPr>
        <p:txBody>
          <a:bodyPr/>
          <a:lstStyle/>
          <a:p>
            <a:r>
              <a:rPr lang="ru-RU" dirty="0"/>
              <a:t>В России при Петре I назывался «</a:t>
            </a:r>
            <a:r>
              <a:rPr lang="ru-RU" dirty="0">
                <a:solidFill>
                  <a:srgbClr val="00B0F0"/>
                </a:solidFill>
              </a:rPr>
              <a:t>английским танцем». </a:t>
            </a:r>
            <a:r>
              <a:rPr lang="ru-RU" dirty="0"/>
              <a:t>Со временем стал весёлым парно-групповым танцем быстрого темпа, в двудольном размере.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" y="3223138"/>
            <a:ext cx="6351372" cy="34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02" y="5408052"/>
            <a:ext cx="3928746" cy="10320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b="16847"/>
          <a:stretch>
            <a:fillRect/>
          </a:stretch>
        </p:blipFill>
        <p:spPr>
          <a:xfrm>
            <a:off x="608545" y="362462"/>
            <a:ext cx="10612394" cy="4617311"/>
          </a:xfrm>
        </p:spPr>
      </p:pic>
    </p:spTree>
    <p:extLst>
      <p:ext uri="{BB962C8B-B14F-4D97-AF65-F5344CB8AC3E}">
        <p14:creationId xmlns:p14="http://schemas.microsoft.com/office/powerpoint/2010/main" val="309107847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34</TotalTime>
  <Words>59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Берлин</vt:lpstr>
      <vt:lpstr>Экосез</vt:lpstr>
      <vt:lpstr>Экосез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Экосез</dc:title>
  <dc:creator>Учетная запись Майкрософт</dc:creator>
  <cp:lastModifiedBy>Пользователь Windows</cp:lastModifiedBy>
  <cp:revision>5</cp:revision>
  <dcterms:created xsi:type="dcterms:W3CDTF">2020-04-09T10:12:47Z</dcterms:created>
  <dcterms:modified xsi:type="dcterms:W3CDTF">2021-05-11T21:42:25Z</dcterms:modified>
</cp:coreProperties>
</file>