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Поговорим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 дружбе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35716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КОУ ОО «Полтавская специальная (коррекционная) общеобразовательная школа-интернат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VIII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вида»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92933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Тарабунова Алёна Анатольевна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626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 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5650" y="3500438"/>
            <a:ext cx="282416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С ЧЕГО НАЧИНАЕТСЯ ДРУЖБА?</a:t>
            </a:r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384675" y="3089275"/>
            <a:ext cx="298450" cy="296863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98913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 descr="F:\CLIPART8\J034330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860800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317</TotalTime>
  <Words>330</Words>
  <Application>Microsoft Office PowerPoint</Application>
  <PresentationFormat>Экран (4:3)</PresentationFormat>
  <Paragraphs>51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Слайд 1</vt:lpstr>
      <vt:lpstr>Слайд 2</vt:lpstr>
      <vt:lpstr> </vt:lpstr>
      <vt:lpstr>Слайд 4</vt:lpstr>
      <vt:lpstr>Слайд 5</vt:lpstr>
      <vt:lpstr>Слайд 6</vt:lpstr>
      <vt:lpstr>А С КЕМ ВЫ ДРУЖИТЕ?!</vt:lpstr>
      <vt:lpstr>С ЧЕГО НАЧИНАЕТСЯ ДРУЖБА?</vt:lpstr>
      <vt:lpstr>Могут ли руки помочь  подружиться?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Алена</cp:lastModifiedBy>
  <cp:revision>40</cp:revision>
  <dcterms:created xsi:type="dcterms:W3CDTF">2009-01-11T07:29:29Z</dcterms:created>
  <dcterms:modified xsi:type="dcterms:W3CDTF">2012-01-12T14:41:49Z</dcterms:modified>
</cp:coreProperties>
</file>