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7" r:id="rId8"/>
    <p:sldId id="268" r:id="rId9"/>
    <p:sldId id="270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A518-D33D-4CCE-832E-8489DF6DFE12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3228-C852-41E3-BBB6-3B418D0BD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8EFAA-FFBC-4368-A1E1-1F19A309D30E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0029-E331-4BE1-B8EF-634FBAAD4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0F7A-0713-4E06-85DD-CD7472F59583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33CE8-3270-4868-AF12-E70E479FE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B248F-95BE-47FF-B5E9-093B7C5C9267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C4501-7EEB-4B76-915B-6090A1F16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EB2A6-60F8-4A99-85CE-74B39CA4448C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05A1F-B9E4-4953-998B-EEE3C5305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3ADE5-E1C2-49EF-8395-6697D528508E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FBEC3-53D7-4C1D-8197-12DEE12B7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D33AD-500E-42A6-B367-F6799D51FE1F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4E4D6-03DE-4E3F-9D55-C84CB296B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EF1-A3AF-4A0E-9C5F-11F5279D7DEE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42CF-9A86-4B28-AD2E-0CA4C7D32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48455-28AB-43A1-89EB-E00FB87BE425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BBF3-952D-4115-97B2-9E3CA59F8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0F52-DD45-443D-BFB4-E0E540DFB322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3346F-0820-41C7-AEBF-0D9B43B18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C896-EEB1-4767-93EE-8B8805A3E5DD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812E-8E47-4D16-8AE8-26CDC039C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69D558-C0B3-46DC-BC5B-A9AB8CE2976E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F4695B7-707E-4774-9B6D-813A5586E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5;&#1077;&#1089;&#1085;&#1080;\075%20&#1059;&#1083;&#1099;&#1073;&#1082;&#1072;.mp3" TargetMode="Externa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5"/>
          <p:cNvSpPr>
            <a:spLocks noChangeArrowheads="1" noChangeShapeType="1" noTextEdit="1"/>
          </p:cNvSpPr>
          <p:nvPr/>
        </p:nvSpPr>
        <p:spPr bwMode="auto">
          <a:xfrm rot="10800000" flipH="1" flipV="1">
            <a:off x="2071670" y="2285992"/>
            <a:ext cx="5643602" cy="22896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Поговорим </a:t>
            </a:r>
          </a:p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 дружбе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4414" y="35716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85728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КОУ ОО «Полтавская специальная (коррекционная) общеобразовательная школа-интернат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VIII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вида»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592933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Тарабунова Алёна Анатольевна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Учитель начальных классов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785813"/>
            <a:ext cx="8280400" cy="55927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1. Один за всех и все за одного.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2. Уважайте друг друга и помогайте друг другу.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3. Радуйтесь вместе с друзьями.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4. Не обижайте друзей и всех, кто вас окружает.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6. Берегите друзей, ведь друга потерять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легко. Старый друг лучше новых двух.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</p:txBody>
      </p:sp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1857375" y="214313"/>
            <a:ext cx="4786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законы дружбы: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182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3554" name="Picture 5" descr="2402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908050"/>
            <a:ext cx="62642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9088" y="2027238"/>
            <a:ext cx="8496300" cy="3163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Товарищ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человек, близкий кому-нибудь по общности взглядов, деятельности, условий жизни…»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Друг</a:t>
            </a:r>
            <a:r>
              <a:rPr lang="ru-RU" b="1" i="1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тот, кто связан с кем-нибудь дружбой»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                                                   С.И. Ожегов</a:t>
            </a:r>
          </a:p>
        </p:txBody>
      </p:sp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Franklin Gothic Book" pitchFamily="34" charset="0"/>
            </a:endParaRPr>
          </a:p>
        </p:txBody>
      </p:sp>
      <p:sp>
        <p:nvSpPr>
          <p:cNvPr id="14339" name="WordArt 6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38163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Кто это?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59113" y="0"/>
            <a:ext cx="5689600" cy="144145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6600" b="1" i="1" kern="1200" cap="all" dirty="0">
              <a:solidFill>
                <a:srgbClr val="6633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500063"/>
            <a:ext cx="5357813" cy="43862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интересов».</a:t>
            </a:r>
          </a:p>
        </p:txBody>
      </p:sp>
      <p:pic>
        <p:nvPicPr>
          <p:cNvPr id="15363" name="Picture 3" descr="C:\Documents and Settings\Администратор\Рабочий стол\Анимации\анимашки\KIDS\AN13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55650" y="3500438"/>
            <a:ext cx="2824163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7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26638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Дружба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/>
          <p:cNvSpPr>
            <a:spLocks noChangeArrowheads="1"/>
          </p:cNvSpPr>
          <p:nvPr/>
        </p:nvSpPr>
        <p:spPr bwMode="auto">
          <a:xfrm>
            <a:off x="539750" y="1125538"/>
            <a:ext cx="8351838" cy="387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никогда не обманывает своего друга.</a:t>
            </a:r>
          </a:p>
          <a:p>
            <a:endParaRPr lang="ru-RU" sz="2000" b="1">
              <a:solidFill>
                <a:schemeClr val="accent2"/>
              </a:solidFill>
              <a:latin typeface="Franklin Gothic Book" pitchFamily="34" charset="0"/>
            </a:endParaRPr>
          </a:p>
          <a:p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кто не пожалеет поделиться  со своим другом всем, что сам имеет.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tx2"/>
                </a:solidFill>
                <a:latin typeface="Franklin Gothic Book" pitchFamily="34" charset="0"/>
              </a:rPr>
              <a:t>это тот, кто не станет смеяться над бедой или неудачей своего друга.</a:t>
            </a:r>
          </a:p>
          <a:p>
            <a:endParaRPr lang="ru-RU" sz="2000" b="1">
              <a:solidFill>
                <a:schemeClr val="tx2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с кем всегда интересно и никогда не скучно.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постарается защитить от обидчика.</a:t>
            </a:r>
            <a:r>
              <a:rPr lang="ru-RU" sz="2000">
                <a:latin typeface="Franklin Gothic Book" pitchFamily="34" charset="0"/>
              </a:rPr>
              <a:t> </a:t>
            </a:r>
          </a:p>
          <a:p>
            <a:endParaRPr lang="ru-RU" sz="2800">
              <a:latin typeface="Franklin Gothic Book" pitchFamily="34" charset="0"/>
            </a:endParaRPr>
          </a:p>
        </p:txBody>
      </p:sp>
      <p:pic>
        <p:nvPicPr>
          <p:cNvPr id="16386" name="Рисунок 3" descr="F:\CLIPART8\J034339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4857750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4" descr="F:\CLIPART8\J03433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28625"/>
            <a:ext cx="20716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5" descr="F:\CLIPART8\J034336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4076700"/>
            <a:ext cx="26431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7" descr="F:\CLIPART8\J034339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285750"/>
            <a:ext cx="2071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WordArt 8"/>
          <p:cNvSpPr>
            <a:spLocks noChangeArrowheads="1" noChangeShapeType="1" noTextEdit="1"/>
          </p:cNvSpPr>
          <p:nvPr/>
        </p:nvSpPr>
        <p:spPr bwMode="auto">
          <a:xfrm>
            <a:off x="250825" y="2852738"/>
            <a:ext cx="8713788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Какие пословицы о дружбе вы знаете?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357298"/>
            <a:ext cx="75009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Нет друга – ищи, а нашёл- 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642974" y="2143116"/>
            <a:ext cx="757242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Друзья познаются в 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4500570"/>
            <a:ext cx="81439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 имей сто рублей, а 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428660" y="2928934"/>
            <a:ext cx="635798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Старый друг лучше…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14290"/>
            <a:ext cx="771530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Закончи пословицу: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57222" y="3786189"/>
            <a:ext cx="721523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Человек без друзей, что …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86388"/>
            <a:ext cx="650082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Дружба не гриб, в лесу…</a:t>
            </a:r>
          </a:p>
        </p:txBody>
      </p:sp>
      <p:pic>
        <p:nvPicPr>
          <p:cNvPr id="18440" name="Picture 2" descr="H:\кАРТИНКИ\Картинки из интернета\Рисунок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492375"/>
            <a:ext cx="253523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А С КЕМ ВЫ ДРУЖИТЕ?!</a:t>
            </a:r>
          </a:p>
        </p:txBody>
      </p:sp>
      <p:pic>
        <p:nvPicPr>
          <p:cNvPr id="4" name="Рисунок 3" descr="F:\CLIPART6\J029752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1857375"/>
            <a:ext cx="1928812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500188"/>
            <a:ext cx="21431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2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38" y="1571625"/>
            <a:ext cx="2000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1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3" y="4572000"/>
            <a:ext cx="20240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401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25" y="3857625"/>
            <a:ext cx="2190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Администратор\Рабочий стол\Анимации\анимашки\KIDS\AN087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8" y="4572000"/>
            <a:ext cx="17351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928662" y="1357298"/>
            <a:ext cx="76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1500174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100010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14338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4.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421481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342900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8686800" cy="1143008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С ЧЕГО НАЧИНАЕТСЯ ДРУЖБА?</a:t>
            </a:r>
          </a:p>
        </p:txBody>
      </p:sp>
      <p:pic>
        <p:nvPicPr>
          <p:cNvPr id="10" name="075 Улыбка.mp3">
            <a:hlinkClick r:id="" action="ppaction://media"/>
          </p:cNvPr>
          <p:cNvPicPr>
            <a:picLocks noGrp="1" noRot="1" noChangeAspect="1"/>
          </p:cNvPicPr>
          <p:nvPr>
            <p:ph idx="4294967295"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4384675" y="3089275"/>
            <a:ext cx="298450" cy="296863"/>
          </a:xfrm>
        </p:spPr>
      </p:pic>
      <p:pic>
        <p:nvPicPr>
          <p:cNvPr id="20483" name="Picture 2" descr="H:\кАРТИНКИ\Новое\wapos_ru_3486g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1989138"/>
            <a:ext cx="3352800" cy="3962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1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i="1" kern="1200" cap="all" dirty="0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Могут ли руки помочь  подружиться?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000250"/>
            <a:ext cx="8686800" cy="50260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- </a:t>
            </a:r>
            <a:r>
              <a:rPr lang="ru-RU" sz="3500" b="1" i="1">
                <a:solidFill>
                  <a:srgbClr val="7030A0"/>
                </a:solidFill>
              </a:rPr>
              <a:t>Потрогайте руки друг друга. </a:t>
            </a:r>
          </a:p>
          <a:p>
            <a:pPr eaLnBrk="1" hangingPunct="1">
              <a:defRPr/>
            </a:pPr>
            <a:r>
              <a:rPr lang="ru-RU" sz="3500" b="1" i="1"/>
              <a:t>  Что можно о них сказать?</a:t>
            </a:r>
          </a:p>
          <a:p>
            <a:pPr eaLnBrk="1" hangingPunct="1">
              <a:defRPr/>
            </a:pPr>
            <a:r>
              <a:rPr lang="ru-RU" sz="3500" b="1" i="1"/>
              <a:t>- </a:t>
            </a:r>
            <a:r>
              <a:rPr lang="ru-RU" sz="3500" b="1" i="1">
                <a:solidFill>
                  <a:srgbClr val="00B050"/>
                </a:solidFill>
              </a:rPr>
              <a:t>Пожмите дружески руки друг другу. </a:t>
            </a:r>
          </a:p>
          <a:p>
            <a:pPr eaLnBrk="1" hangingPunct="1">
              <a:defRPr/>
            </a:pPr>
            <a:r>
              <a:rPr lang="ru-RU" sz="3500" b="1" i="1"/>
              <a:t>  Что вы чувствуете?</a:t>
            </a:r>
          </a:p>
        </p:txBody>
      </p:sp>
      <p:pic>
        <p:nvPicPr>
          <p:cNvPr id="21507" name="Рисунок 4" descr="F:\CLIPART8\J034330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3860800"/>
            <a:ext cx="21431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317</TotalTime>
  <Words>330</Words>
  <Application>Microsoft Office PowerPoint</Application>
  <PresentationFormat>Экран (4:3)</PresentationFormat>
  <Paragraphs>51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Облака</vt:lpstr>
      <vt:lpstr>Слайд 1</vt:lpstr>
      <vt:lpstr>Слайд 2</vt:lpstr>
      <vt:lpstr> </vt:lpstr>
      <vt:lpstr>Слайд 4</vt:lpstr>
      <vt:lpstr>Слайд 5</vt:lpstr>
      <vt:lpstr>Слайд 6</vt:lpstr>
      <vt:lpstr>А С КЕМ ВЫ ДРУЖИТЕ?!</vt:lpstr>
      <vt:lpstr>С ЧЕГО НАЧИНАЕТСЯ ДРУЖБА?</vt:lpstr>
      <vt:lpstr>Могут ли руки помочь  подружиться?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Алена</cp:lastModifiedBy>
  <cp:revision>40</cp:revision>
  <dcterms:created xsi:type="dcterms:W3CDTF">2009-01-11T07:29:29Z</dcterms:created>
  <dcterms:modified xsi:type="dcterms:W3CDTF">2012-01-12T14:41:49Z</dcterms:modified>
</cp:coreProperties>
</file>