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3" r:id="rId14"/>
    <p:sldId id="267" r:id="rId15"/>
    <p:sldId id="268" r:id="rId16"/>
    <p:sldId id="274" r:id="rId17"/>
    <p:sldId id="280" r:id="rId18"/>
    <p:sldId id="269" r:id="rId19"/>
    <p:sldId id="281" r:id="rId20"/>
    <p:sldId id="270" r:id="rId21"/>
    <p:sldId id="271" r:id="rId22"/>
    <p:sldId id="275" r:id="rId23"/>
    <p:sldId id="276" r:id="rId24"/>
    <p:sldId id="291" r:id="rId25"/>
    <p:sldId id="277" r:id="rId26"/>
    <p:sldId id="278" r:id="rId27"/>
    <p:sldId id="279" r:id="rId28"/>
    <p:sldId id="292" r:id="rId29"/>
    <p:sldId id="289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09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B5C4-2FFC-4A12-8638-8B4992C4325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E914-56AC-472B-8800-5A8B1C2F9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Наблюдения за орланом</a:t>
            </a:r>
            <a:br>
              <a:rPr lang="ru-RU" dirty="0" smtClean="0"/>
            </a:br>
            <a:r>
              <a:rPr lang="ru-RU" dirty="0" err="1" smtClean="0"/>
              <a:t>белоплечим</a:t>
            </a:r>
            <a:r>
              <a:rPr lang="ru-RU" dirty="0" smtClean="0"/>
              <a:t> в условиях зоопарка.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ученица 6 Б класса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Коптяева Мария.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биологии: Абросимова Светлана Юрьевна.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zmah-krylev-ispolinskoj-ptitsy-bolshe-2-metro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32640" cy="7461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3bf006ce77c4649c9044d7a48065d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461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48663" cy="803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0_l2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40552" cy="7389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gle20020914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153128" cy="7605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-459432"/>
            <a:ext cx="10801199" cy="7704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lan_ptenzi_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1449272" cy="7749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e_140040288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7" cy="7677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ed458_27559050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44608" cy="7749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lan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6952" y="0"/>
            <a:ext cx="16273808" cy="8397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9a51fc5f6e210c016b90a56681d6c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96736" cy="7533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f02bb9386d804c1a5db22b0c01ca3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20671" cy="825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iesenseead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749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db027_690dc7aa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1449272" cy="8469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zveri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0"/>
            <a:ext cx="8999537" cy="654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ima-na-kamchatk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8037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rka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76655" cy="7965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lan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24728" cy="7893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w_1377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0091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063643.055081.874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97210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ax_11._beloplechii_orlan_s_mintaem._avachinskaya_buhta_petropavlovsk-kamchatskii._sergei_nalivaiko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941168" y="-603448"/>
            <a:ext cx="20090232" cy="9217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DzB69TWAAAmV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68744" cy="782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647" cy="796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i5zjUTWGc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937884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604448" cy="7245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5f236ab916d50267fceaad6e606b7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7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DzB69TWAAAmV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LAN-003.jpg4_.jpg4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Application>Microsoft Office PowerPoint</Application>
  <PresentationFormat>Экран (4:3)</PresentationFormat>
  <Paragraphs>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Наблюдения за орланом белоплечим в условиях зоопарка.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Наблюдения за орланом белоплечим в условиях зоопарка.</dc:title>
  <dc:creator>пк</dc:creator>
  <cp:lastModifiedBy>пк</cp:lastModifiedBy>
  <cp:revision>8</cp:revision>
  <dcterms:created xsi:type="dcterms:W3CDTF">2017-04-07T10:42:35Z</dcterms:created>
  <dcterms:modified xsi:type="dcterms:W3CDTF">2017-04-07T13:23:53Z</dcterms:modified>
</cp:coreProperties>
</file>