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9" r:id="rId4"/>
    <p:sldId id="261" r:id="rId5"/>
    <p:sldId id="265" r:id="rId6"/>
    <p:sldId id="262" r:id="rId7"/>
    <p:sldId id="263" r:id="rId8"/>
    <p:sldId id="264" r:id="rId9"/>
    <p:sldId id="266" r:id="rId10"/>
    <p:sldId id="267"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8" d="100"/>
          <a:sy n="78" d="100"/>
        </p:scale>
        <p:origin x="-274"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4" name="Picture 6" descr="CoverOverlay.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pSp>
        <p:nvGrpSpPr>
          <p:cNvPr id="5"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6" name="TextBox 8"/>
            <p:cNvSpPr txBox="1"/>
            <p:nvPr/>
          </p:nvSpPr>
          <p:spPr>
            <a:xfrm>
              <a:off x="4147073" y="1381459"/>
              <a:ext cx="877163" cy="923330"/>
            </a:xfrm>
            <a:prstGeom prst="rect">
              <a:avLst/>
            </a:prstGeom>
            <a:noFill/>
          </p:spPr>
          <p:txBody>
            <a:bodyPr wrap="none">
              <a:spAutoFit/>
            </a:bodyPr>
            <a:lstStyle/>
            <a:p>
              <a:pPr fontAlgn="auto">
                <a:spcBef>
                  <a:spcPts val="0"/>
                </a:spcBef>
                <a:spcAft>
                  <a:spcPts val="0"/>
                </a:spcAft>
                <a:defRPr/>
              </a:pPr>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7"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9" name="Date Placeholder 3"/>
          <p:cNvSpPr>
            <a:spLocks noGrp="1"/>
          </p:cNvSpPr>
          <p:nvPr>
            <p:ph type="dt" sz="half" idx="10"/>
          </p:nvPr>
        </p:nvSpPr>
        <p:spPr/>
        <p:txBody>
          <a:bodyPr/>
          <a:lstStyle>
            <a:lvl1pPr>
              <a:defRPr>
                <a:solidFill>
                  <a:schemeClr val="tx2"/>
                </a:solidFill>
              </a:defRPr>
            </a:lvl1pPr>
          </a:lstStyle>
          <a:p>
            <a:pPr>
              <a:defRPr/>
            </a:pPr>
            <a:fld id="{264BEC72-E3AE-4CF0-B293-AC4AB0D24803}" type="datetimeFigureOut">
              <a:rPr lang="ru-RU"/>
              <a:pPr>
                <a:defRPr/>
              </a:pPr>
              <a:t>16.07.2020</a:t>
            </a:fld>
            <a:endParaRPr lang="ru-RU"/>
          </a:p>
        </p:txBody>
      </p:sp>
      <p:sp>
        <p:nvSpPr>
          <p:cNvPr id="10" name="Footer Placeholder 4"/>
          <p:cNvSpPr>
            <a:spLocks noGrp="1"/>
          </p:cNvSpPr>
          <p:nvPr>
            <p:ph type="ftr" sz="quarter" idx="11"/>
          </p:nvPr>
        </p:nvSpPr>
        <p:spPr/>
        <p:txBody>
          <a:bodyPr/>
          <a:lstStyle>
            <a:lvl1pPr>
              <a:defRPr>
                <a:solidFill>
                  <a:schemeClr val="tx2"/>
                </a:solidFill>
              </a:defRPr>
            </a:lvl1pPr>
          </a:lstStyle>
          <a:p>
            <a:pPr>
              <a:defRPr/>
            </a:pPr>
            <a:endParaRPr lang="ru-RU"/>
          </a:p>
        </p:txBody>
      </p:sp>
      <p:sp>
        <p:nvSpPr>
          <p:cNvPr id="11" name="Slide Number Placeholder 5"/>
          <p:cNvSpPr>
            <a:spLocks noGrp="1"/>
          </p:cNvSpPr>
          <p:nvPr>
            <p:ph type="sldNum" sz="quarter" idx="12"/>
          </p:nvPr>
        </p:nvSpPr>
        <p:spPr/>
        <p:txBody>
          <a:bodyPr/>
          <a:lstStyle>
            <a:lvl1pPr>
              <a:defRPr>
                <a:solidFill>
                  <a:schemeClr val="tx2"/>
                </a:solidFill>
              </a:defRPr>
            </a:lvl1pPr>
          </a:lstStyle>
          <a:p>
            <a:pPr>
              <a:defRPr/>
            </a:pPr>
            <a:fld id="{539E5470-3E96-431F-B5C6-0286FC491E2D}"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grpSp>
        <p:nvGrpSpPr>
          <p:cNvPr id="4" name="Group 10"/>
          <p:cNvGrpSpPr>
            <a:grpSpLocks/>
          </p:cNvGrpSpPr>
          <p:nvPr/>
        </p:nvGrpSpPr>
        <p:grpSpPr bwMode="auto">
          <a:xfrm>
            <a:off x="1173163" y="1392238"/>
            <a:ext cx="6778625" cy="923925"/>
            <a:chOff x="1172584" y="1381459"/>
            <a:chExt cx="6779110" cy="923330"/>
          </a:xfrm>
        </p:grpSpPr>
        <p:sp>
          <p:nvSpPr>
            <p:cNvPr id="5" name="TextBox 14"/>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p>
          </p:txBody>
        </p:sp>
        <p:cxnSp>
          <p:nvCxnSpPr>
            <p:cNvPr id="6" name="Straight Connector 15"/>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6"/>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Date Placeholder 3"/>
          <p:cNvSpPr>
            <a:spLocks noGrp="1"/>
          </p:cNvSpPr>
          <p:nvPr>
            <p:ph type="dt" sz="half" idx="10"/>
          </p:nvPr>
        </p:nvSpPr>
        <p:spPr/>
        <p:txBody>
          <a:bodyPr/>
          <a:lstStyle>
            <a:lvl1pPr>
              <a:defRPr/>
            </a:lvl1pPr>
          </a:lstStyle>
          <a:p>
            <a:pPr>
              <a:defRPr/>
            </a:pPr>
            <a:fld id="{C8DA195A-DE95-4006-BB7D-89CFBCA80B3D}" type="datetimeFigureOut">
              <a:rPr lang="ru-RU"/>
              <a:pPr>
                <a:defRPr/>
              </a:pPr>
              <a:t>16.07.2020</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D284322D-6227-44E2-9D69-BA13E2D5EA2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grpSp>
        <p:nvGrpSpPr>
          <p:cNvPr id="4" name="Group 10"/>
          <p:cNvGrpSpPr>
            <a:grpSpLocks/>
          </p:cNvGrpSpPr>
          <p:nvPr/>
        </p:nvGrpSpPr>
        <p:grpSpPr bwMode="auto">
          <a:xfrm rot="5400000">
            <a:off x="3908425" y="2881313"/>
            <a:ext cx="5481637" cy="922338"/>
            <a:chOff x="1815339" y="1381459"/>
            <a:chExt cx="5480154" cy="923330"/>
          </a:xfrm>
        </p:grpSpPr>
        <p:sp>
          <p:nvSpPr>
            <p:cNvPr id="5" name="TextBox 11"/>
            <p:cNvSpPr txBox="1"/>
            <p:nvPr/>
          </p:nvSpPr>
          <p:spPr>
            <a:xfrm>
              <a:off x="4146745" y="1381458"/>
              <a:ext cx="877650"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p>
          </p:txBody>
        </p:sp>
        <p:cxnSp>
          <p:nvCxnSpPr>
            <p:cNvPr id="6" name="Straight Connector 12"/>
            <p:cNvCxnSpPr/>
            <p:nvPr/>
          </p:nvCxnSpPr>
          <p:spPr>
            <a:xfrm flipH="1" flipV="1">
              <a:off x="1815339" y="1924967"/>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3"/>
            <p:cNvCxnSpPr/>
            <p:nvPr/>
          </p:nvCxnSpPr>
          <p:spPr>
            <a:xfrm rot="10800000">
              <a:off x="4826011" y="1928146"/>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Date Placeholder 3"/>
          <p:cNvSpPr>
            <a:spLocks noGrp="1"/>
          </p:cNvSpPr>
          <p:nvPr>
            <p:ph type="dt" sz="half" idx="10"/>
          </p:nvPr>
        </p:nvSpPr>
        <p:spPr/>
        <p:txBody>
          <a:bodyPr/>
          <a:lstStyle>
            <a:lvl1pPr>
              <a:defRPr/>
            </a:lvl1pPr>
          </a:lstStyle>
          <a:p>
            <a:pPr>
              <a:defRPr/>
            </a:pPr>
            <a:fld id="{4E5F61A7-4D49-461C-AC75-FB00AEEAA410}" type="datetimeFigureOut">
              <a:rPr lang="ru-RU"/>
              <a:pPr>
                <a:defRPr/>
              </a:pPr>
              <a:t>16.07.2020</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C9ADED14-72FD-4A05-BE64-39A1A999874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pSp>
        <p:nvGrpSpPr>
          <p:cNvPr id="4" name="Group 11"/>
          <p:cNvGrpSpPr>
            <a:grpSpLocks/>
          </p:cNvGrpSpPr>
          <p:nvPr/>
        </p:nvGrpSpPr>
        <p:grpSpPr bwMode="auto">
          <a:xfrm>
            <a:off x="1173163" y="1392238"/>
            <a:ext cx="6778625" cy="923925"/>
            <a:chOff x="1172584" y="1381459"/>
            <a:chExt cx="6779110" cy="923330"/>
          </a:xfrm>
        </p:grpSpPr>
        <p:sp>
          <p:nvSpPr>
            <p:cNvPr id="5" name="TextBox 12"/>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p>
          </p:txBody>
        </p:sp>
        <p:cxnSp>
          <p:nvCxnSpPr>
            <p:cNvPr id="6" name="Straight Connector 13"/>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4"/>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8" name="Date Placeholder 3"/>
          <p:cNvSpPr>
            <a:spLocks noGrp="1"/>
          </p:cNvSpPr>
          <p:nvPr>
            <p:ph type="dt" sz="half" idx="10"/>
          </p:nvPr>
        </p:nvSpPr>
        <p:spPr/>
        <p:txBody>
          <a:bodyPr/>
          <a:lstStyle>
            <a:lvl1pPr>
              <a:defRPr/>
            </a:lvl1pPr>
          </a:lstStyle>
          <a:p>
            <a:pPr>
              <a:defRPr/>
            </a:pPr>
            <a:fld id="{C0C085F5-3A1E-42BD-BADB-5B8B091A0A36}" type="datetimeFigureOut">
              <a:rPr lang="ru-RU"/>
              <a:pPr>
                <a:defRPr/>
              </a:pPr>
              <a:t>16.07.2020</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906FECAE-7730-4B67-961B-4290A1AF1E91}"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4" name="Picture 11" descr="Cove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pSp>
        <p:nvGrpSpPr>
          <p:cNvPr id="5" name="Group 7"/>
          <p:cNvGrpSpPr>
            <a:grpSpLocks/>
          </p:cNvGrpSpPr>
          <p:nvPr/>
        </p:nvGrpSpPr>
        <p:grpSpPr bwMode="auto">
          <a:xfrm>
            <a:off x="1173163" y="2887663"/>
            <a:ext cx="6778625" cy="923925"/>
            <a:chOff x="1172584" y="1381459"/>
            <a:chExt cx="6779110" cy="923330"/>
          </a:xfrm>
        </p:grpSpPr>
        <p:sp>
          <p:nvSpPr>
            <p:cNvPr id="6" name="TextBox 8"/>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p>
          </p:txBody>
        </p:sp>
        <p:cxnSp>
          <p:nvCxnSpPr>
            <p:cNvPr id="7" name="Straight Connector 9"/>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10800000">
              <a:off x="4832033" y="1927207"/>
              <a:ext cx="3119661"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 name="Date Placeholder 3"/>
          <p:cNvSpPr>
            <a:spLocks noGrp="1"/>
          </p:cNvSpPr>
          <p:nvPr>
            <p:ph type="dt" sz="half" idx="10"/>
          </p:nvPr>
        </p:nvSpPr>
        <p:spPr/>
        <p:txBody>
          <a:bodyPr/>
          <a:lstStyle>
            <a:lvl1pPr>
              <a:defRPr/>
            </a:lvl1pPr>
          </a:lstStyle>
          <a:p>
            <a:pPr>
              <a:defRPr/>
            </a:pPr>
            <a:fld id="{9E629597-8031-422B-8544-495DA06DE71D}" type="datetimeFigureOut">
              <a:rPr lang="ru-RU"/>
              <a:pPr>
                <a:defRPr/>
              </a:pPr>
              <a:t>16.07.2020</a:t>
            </a:fld>
            <a:endParaRPr lang="ru-RU"/>
          </a:p>
        </p:txBody>
      </p:sp>
      <p:sp>
        <p:nvSpPr>
          <p:cNvPr id="10" name="Footer Placeholder 4"/>
          <p:cNvSpPr>
            <a:spLocks noGrp="1"/>
          </p:cNvSpPr>
          <p:nvPr>
            <p:ph type="ftr" sz="quarter" idx="11"/>
          </p:nvPr>
        </p:nvSpPr>
        <p:spPr/>
        <p:txBody>
          <a:bodyPr/>
          <a:lstStyle>
            <a:lvl1pPr>
              <a:defRPr/>
            </a:lvl1pPr>
          </a:lstStyle>
          <a:p>
            <a:pPr>
              <a:defRPr/>
            </a:pPr>
            <a:endParaRPr lang="ru-RU"/>
          </a:p>
        </p:txBody>
      </p:sp>
      <p:sp>
        <p:nvSpPr>
          <p:cNvPr id="11" name="Slide Number Placeholder 5"/>
          <p:cNvSpPr>
            <a:spLocks noGrp="1"/>
          </p:cNvSpPr>
          <p:nvPr>
            <p:ph type="sldNum" sz="quarter" idx="12"/>
          </p:nvPr>
        </p:nvSpPr>
        <p:spPr/>
        <p:txBody>
          <a:bodyPr/>
          <a:lstStyle>
            <a:lvl1pPr>
              <a:defRPr/>
            </a:lvl1pPr>
          </a:lstStyle>
          <a:p>
            <a:pPr>
              <a:defRPr/>
            </a:pPr>
            <a:fld id="{62B50954-C057-41BD-8A7B-97465E84AE4A}"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grpSp>
        <p:nvGrpSpPr>
          <p:cNvPr id="5" name="Group 12"/>
          <p:cNvGrpSpPr>
            <a:grpSpLocks/>
          </p:cNvGrpSpPr>
          <p:nvPr/>
        </p:nvGrpSpPr>
        <p:grpSpPr bwMode="auto">
          <a:xfrm>
            <a:off x="1173163" y="1392238"/>
            <a:ext cx="6778625" cy="923925"/>
            <a:chOff x="1172584" y="1381459"/>
            <a:chExt cx="6779110" cy="923330"/>
          </a:xfrm>
        </p:grpSpPr>
        <p:sp>
          <p:nvSpPr>
            <p:cNvPr id="6" name="TextBox 13"/>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p>
          </p:txBody>
        </p:sp>
        <p:cxnSp>
          <p:nvCxnSpPr>
            <p:cNvPr id="7" name="Straight Connector 14"/>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15"/>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Date Placeholder 4"/>
          <p:cNvSpPr>
            <a:spLocks noGrp="1"/>
          </p:cNvSpPr>
          <p:nvPr>
            <p:ph type="dt" sz="half" idx="15"/>
          </p:nvPr>
        </p:nvSpPr>
        <p:spPr/>
        <p:txBody>
          <a:bodyPr/>
          <a:lstStyle>
            <a:lvl1pPr>
              <a:defRPr/>
            </a:lvl1pPr>
          </a:lstStyle>
          <a:p>
            <a:pPr>
              <a:defRPr/>
            </a:pPr>
            <a:fld id="{A3A45A4C-396D-45DA-8EBA-0C20E1475A3F}" type="datetimeFigureOut">
              <a:rPr lang="ru-RU"/>
              <a:pPr>
                <a:defRPr/>
              </a:pPr>
              <a:t>16.07.2020</a:t>
            </a:fld>
            <a:endParaRPr lang="ru-RU"/>
          </a:p>
        </p:txBody>
      </p:sp>
      <p:sp>
        <p:nvSpPr>
          <p:cNvPr id="13" name="Footer Placeholder 5"/>
          <p:cNvSpPr>
            <a:spLocks noGrp="1"/>
          </p:cNvSpPr>
          <p:nvPr>
            <p:ph type="ftr" sz="quarter" idx="16"/>
          </p:nvPr>
        </p:nvSpPr>
        <p:spPr/>
        <p:txBody>
          <a:bodyPr/>
          <a:lstStyle>
            <a:lvl1pPr>
              <a:defRPr/>
            </a:lvl1pPr>
          </a:lstStyle>
          <a:p>
            <a:pPr>
              <a:defRPr/>
            </a:pPr>
            <a:endParaRPr lang="ru-RU"/>
          </a:p>
        </p:txBody>
      </p:sp>
      <p:sp>
        <p:nvSpPr>
          <p:cNvPr id="14" name="Slide Number Placeholder 6"/>
          <p:cNvSpPr>
            <a:spLocks noGrp="1"/>
          </p:cNvSpPr>
          <p:nvPr>
            <p:ph type="sldNum" sz="quarter" idx="17"/>
          </p:nvPr>
        </p:nvSpPr>
        <p:spPr/>
        <p:txBody>
          <a:bodyPr/>
          <a:lstStyle>
            <a:lvl1pPr>
              <a:defRPr/>
            </a:lvl1pPr>
          </a:lstStyle>
          <a:p>
            <a:pPr>
              <a:defRPr/>
            </a:pPr>
            <a:fld id="{231BA32A-E477-4DB4-8DCA-8E38826F581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grpSp>
        <p:nvGrpSpPr>
          <p:cNvPr id="7" name="Group 13"/>
          <p:cNvGrpSpPr>
            <a:grpSpLocks/>
          </p:cNvGrpSpPr>
          <p:nvPr/>
        </p:nvGrpSpPr>
        <p:grpSpPr bwMode="auto">
          <a:xfrm>
            <a:off x="1173163" y="1392238"/>
            <a:ext cx="6778625" cy="923925"/>
            <a:chOff x="1172584" y="1381459"/>
            <a:chExt cx="6779110" cy="923330"/>
          </a:xfrm>
        </p:grpSpPr>
        <p:sp>
          <p:nvSpPr>
            <p:cNvPr id="8" name="TextBox 15"/>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p>
          </p:txBody>
        </p:sp>
        <p:cxnSp>
          <p:nvCxnSpPr>
            <p:cNvPr id="9" name="Straight Connector 16"/>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17"/>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6"/>
          <p:cNvSpPr>
            <a:spLocks noGrp="1"/>
          </p:cNvSpPr>
          <p:nvPr>
            <p:ph type="dt" sz="half" idx="10"/>
          </p:nvPr>
        </p:nvSpPr>
        <p:spPr/>
        <p:txBody>
          <a:bodyPr/>
          <a:lstStyle>
            <a:lvl1pPr>
              <a:defRPr/>
            </a:lvl1pPr>
          </a:lstStyle>
          <a:p>
            <a:pPr>
              <a:defRPr/>
            </a:pPr>
            <a:fld id="{9DD3C530-3B51-4F6F-AD7C-9E09D54CF7A2}" type="datetimeFigureOut">
              <a:rPr lang="ru-RU"/>
              <a:pPr>
                <a:defRPr/>
              </a:pPr>
              <a:t>16.07.2020</a:t>
            </a:fld>
            <a:endParaRPr lang="ru-RU"/>
          </a:p>
        </p:txBody>
      </p:sp>
      <p:sp>
        <p:nvSpPr>
          <p:cNvPr id="12" name="Footer Placeholder 7"/>
          <p:cNvSpPr>
            <a:spLocks noGrp="1"/>
          </p:cNvSpPr>
          <p:nvPr>
            <p:ph type="ftr" sz="quarter" idx="11"/>
          </p:nvPr>
        </p:nvSpPr>
        <p:spPr/>
        <p:txBody>
          <a:bodyPr/>
          <a:lstStyle>
            <a:lvl1pPr>
              <a:defRPr/>
            </a:lvl1pPr>
          </a:lstStyle>
          <a:p>
            <a:pPr>
              <a:defRPr/>
            </a:pPr>
            <a:endParaRPr lang="ru-RU"/>
          </a:p>
        </p:txBody>
      </p:sp>
      <p:sp>
        <p:nvSpPr>
          <p:cNvPr id="13" name="Slide Number Placeholder 8"/>
          <p:cNvSpPr>
            <a:spLocks noGrp="1"/>
          </p:cNvSpPr>
          <p:nvPr>
            <p:ph type="sldNum" sz="quarter" idx="12"/>
          </p:nvPr>
        </p:nvSpPr>
        <p:spPr/>
        <p:txBody>
          <a:bodyPr/>
          <a:lstStyle>
            <a:lvl1pPr>
              <a:defRPr/>
            </a:lvl1pPr>
          </a:lstStyle>
          <a:p>
            <a:pPr>
              <a:defRPr/>
            </a:pPr>
            <a:fld id="{65A73582-8668-42CB-9021-8AA9CD66589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grpSp>
        <p:nvGrpSpPr>
          <p:cNvPr id="3" name="Group 9"/>
          <p:cNvGrpSpPr>
            <a:grpSpLocks/>
          </p:cNvGrpSpPr>
          <p:nvPr/>
        </p:nvGrpSpPr>
        <p:grpSpPr bwMode="auto">
          <a:xfrm>
            <a:off x="1173163" y="1392238"/>
            <a:ext cx="6778625" cy="923925"/>
            <a:chOff x="1172584" y="1381459"/>
            <a:chExt cx="6779110" cy="923330"/>
          </a:xfrm>
        </p:grpSpPr>
        <p:sp>
          <p:nvSpPr>
            <p:cNvPr id="4" name="TextBox 13"/>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rPr>
                <a:t></a:t>
              </a:r>
            </a:p>
          </p:txBody>
        </p:sp>
        <p:cxnSp>
          <p:nvCxnSpPr>
            <p:cNvPr id="5" name="Straight Connector 14"/>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15"/>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lvl1pPr>
              <a:defRPr/>
            </a:lvl1pPr>
          </a:lstStyle>
          <a:p>
            <a:pPr>
              <a:defRPr/>
            </a:pPr>
            <a:fld id="{7D95505F-A0D5-4087-A6B3-28D143BDBDE5}" type="datetimeFigureOut">
              <a:rPr lang="ru-RU"/>
              <a:pPr>
                <a:defRPr/>
              </a:pPr>
              <a:t>16.07.2020</a:t>
            </a:fld>
            <a:endParaRPr lang="ru-RU"/>
          </a:p>
        </p:txBody>
      </p:sp>
      <p:sp>
        <p:nvSpPr>
          <p:cNvPr id="8" name="Footer Placeholder 3"/>
          <p:cNvSpPr>
            <a:spLocks noGrp="1"/>
          </p:cNvSpPr>
          <p:nvPr>
            <p:ph type="ftr" sz="quarter" idx="11"/>
          </p:nvPr>
        </p:nvSpPr>
        <p:spPr/>
        <p:txBody>
          <a:bodyPr/>
          <a:lstStyle>
            <a:lvl1pPr>
              <a:defRPr/>
            </a:lvl1pPr>
          </a:lstStyle>
          <a:p>
            <a:pPr>
              <a:defRPr/>
            </a:pPr>
            <a:endParaRPr lang="ru-RU"/>
          </a:p>
        </p:txBody>
      </p:sp>
      <p:sp>
        <p:nvSpPr>
          <p:cNvPr id="9" name="Slide Number Placeholder 4"/>
          <p:cNvSpPr>
            <a:spLocks noGrp="1"/>
          </p:cNvSpPr>
          <p:nvPr>
            <p:ph type="sldNum" sz="quarter" idx="12"/>
          </p:nvPr>
        </p:nvSpPr>
        <p:spPr/>
        <p:txBody>
          <a:bodyPr/>
          <a:lstStyle>
            <a:lvl1pPr>
              <a:defRPr/>
            </a:lvl1pPr>
          </a:lstStyle>
          <a:p>
            <a:pPr>
              <a:defRPr/>
            </a:pPr>
            <a:fld id="{570EE0E2-B5AA-45B4-8110-FCD382721AB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508D59-7EAB-41C4-BF38-A244ED674D8B}" type="datetimeFigureOut">
              <a:rPr lang="ru-RU"/>
              <a:pPr>
                <a:defRPr/>
              </a:pPr>
              <a:t>16.07.2020</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FB275E44-8F94-4E8E-A580-1C725F6E288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808BAC07-D643-4CEE-98BD-2F70879E482C}" type="datetimeFigureOut">
              <a:rPr lang="ru-RU"/>
              <a:pPr>
                <a:defRPr/>
              </a:pPr>
              <a:t>16.07.2020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E4933784-441B-4C0E-912B-8CFAD988150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6A427634-FD9D-43E2-80A8-9F92E2A56210}" type="datetimeFigureOut">
              <a:rPr lang="ru-RU"/>
              <a:pPr>
                <a:defRPr/>
              </a:pPr>
              <a:t>16.07.2020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05DAB518-C775-42B5-A6DD-293E9A4D054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9" name="Title Placeholder 1"/>
          <p:cNvSpPr>
            <a:spLocks noGrp="1"/>
          </p:cNvSpPr>
          <p:nvPr>
            <p:ph type="title"/>
          </p:nvPr>
        </p:nvSpPr>
        <p:spPr bwMode="auto">
          <a:xfrm>
            <a:off x="688975" y="569913"/>
            <a:ext cx="7756525" cy="1054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30" name="Text Placeholder 2"/>
          <p:cNvSpPr>
            <a:spLocks noGrp="1"/>
          </p:cNvSpPr>
          <p:nvPr>
            <p:ph type="body" idx="1"/>
          </p:nvPr>
        </p:nvSpPr>
        <p:spPr bwMode="auto">
          <a:xfrm>
            <a:off x="698500" y="2247900"/>
            <a:ext cx="7747000" cy="3878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2"/>
                </a:solidFill>
                <a:latin typeface="+mn-lt"/>
              </a:defRPr>
            </a:lvl1pPr>
          </a:lstStyle>
          <a:p>
            <a:pPr>
              <a:defRPr/>
            </a:pPr>
            <a:fld id="{0A4ECEAF-1373-4A5A-9E97-17D6FC13EFB9}" type="datetimeFigureOut">
              <a:rPr lang="ru-RU"/>
              <a:pPr>
                <a:defRPr/>
              </a:pPr>
              <a:t>16.07.2020</a:t>
            </a:fld>
            <a:endParaRPr lang="ru-RU"/>
          </a:p>
        </p:txBody>
      </p:sp>
      <p:sp>
        <p:nvSpPr>
          <p:cNvPr id="5" name="Footer Placeholder 4"/>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defRPr>
            </a:lvl1pPr>
          </a:lstStyle>
          <a:p>
            <a:pPr>
              <a:defRPr/>
            </a:pPr>
            <a:endParaRPr lang="ru-RU"/>
          </a:p>
        </p:txBody>
      </p:sp>
      <p:sp>
        <p:nvSpPr>
          <p:cNvPr id="6" name="Slide Number Placeholder 5"/>
          <p:cNvSpPr>
            <a:spLocks noGrp="1"/>
          </p:cNvSpPr>
          <p:nvPr>
            <p:ph type="sldNum" sz="quarter" idx="4"/>
          </p:nvPr>
        </p:nvSpPr>
        <p:spPr>
          <a:xfrm>
            <a:off x="6638925" y="616108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2"/>
                </a:solidFill>
                <a:latin typeface="+mn-lt"/>
              </a:defRPr>
            </a:lvl1pPr>
          </a:lstStyle>
          <a:p>
            <a:pPr>
              <a:defRPr/>
            </a:pPr>
            <a:fld id="{E1811598-EE59-495F-9051-AB98DBD9CA3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55" r:id="rId7"/>
    <p:sldLayoutId id="2147483754" r:id="rId8"/>
    <p:sldLayoutId id="2147483753" r:id="rId9"/>
    <p:sldLayoutId id="2147483762" r:id="rId10"/>
    <p:sldLayoutId id="2147483763" r:id="rId11"/>
  </p:sldLayoutIdLst>
  <p:txStyles>
    <p:titleStyle>
      <a:lvl1pPr algn="ctr" rtl="0" eaLnBrk="0" fontAlgn="base" hangingPunct="0">
        <a:spcBef>
          <a:spcPct val="0"/>
        </a:spcBef>
        <a:spcAft>
          <a:spcPct val="0"/>
        </a:spcAft>
        <a:defRPr sz="5400" kern="1200">
          <a:solidFill>
            <a:schemeClr val="tx2"/>
          </a:solidFill>
          <a:latin typeface="+mj-lt"/>
          <a:ea typeface="+mj-ea"/>
          <a:cs typeface="+mj-cs"/>
        </a:defRPr>
      </a:lvl1pPr>
      <a:lvl2pPr algn="ctr" rtl="0" eaLnBrk="0" fontAlgn="base" hangingPunct="0">
        <a:spcBef>
          <a:spcPct val="0"/>
        </a:spcBef>
        <a:spcAft>
          <a:spcPct val="0"/>
        </a:spcAft>
        <a:defRPr sz="5400">
          <a:solidFill>
            <a:schemeClr val="tx2"/>
          </a:solidFill>
          <a:latin typeface="Times New Roman" pitchFamily="18" charset="0"/>
        </a:defRPr>
      </a:lvl2pPr>
      <a:lvl3pPr algn="ctr" rtl="0" eaLnBrk="0" fontAlgn="base" hangingPunct="0">
        <a:spcBef>
          <a:spcPct val="0"/>
        </a:spcBef>
        <a:spcAft>
          <a:spcPct val="0"/>
        </a:spcAft>
        <a:defRPr sz="5400">
          <a:solidFill>
            <a:schemeClr val="tx2"/>
          </a:solidFill>
          <a:latin typeface="Times New Roman" pitchFamily="18" charset="0"/>
        </a:defRPr>
      </a:lvl3pPr>
      <a:lvl4pPr algn="ctr" rtl="0" eaLnBrk="0" fontAlgn="base" hangingPunct="0">
        <a:spcBef>
          <a:spcPct val="0"/>
        </a:spcBef>
        <a:spcAft>
          <a:spcPct val="0"/>
        </a:spcAft>
        <a:defRPr sz="5400">
          <a:solidFill>
            <a:schemeClr val="tx2"/>
          </a:solidFill>
          <a:latin typeface="Times New Roman" pitchFamily="18" charset="0"/>
        </a:defRPr>
      </a:lvl4pPr>
      <a:lvl5pPr algn="ctr" rtl="0" eaLnBrk="0" fontAlgn="base" hangingPunct="0">
        <a:spcBef>
          <a:spcPct val="0"/>
        </a:spcBef>
        <a:spcAft>
          <a:spcPct val="0"/>
        </a:spcAft>
        <a:defRPr sz="5400">
          <a:solidFill>
            <a:schemeClr val="tx2"/>
          </a:solidFill>
          <a:latin typeface="Times New Roman"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25" indent="-365125" algn="l" rtl="0" eaLnBrk="0" fontAlgn="base" hangingPunct="0">
        <a:spcBef>
          <a:spcPct val="20000"/>
        </a:spcBef>
        <a:spcAft>
          <a:spcPct val="0"/>
        </a:spcAft>
        <a:buClr>
          <a:schemeClr val="accent1"/>
        </a:buClr>
        <a:buFont typeface="Wingdings" pitchFamily="2" charset="2"/>
        <a:buChar char=""/>
        <a:defRPr sz="2400" kern="1200">
          <a:solidFill>
            <a:srgbClr val="262626"/>
          </a:solidFill>
          <a:latin typeface="+mn-lt"/>
          <a:ea typeface="+mn-ea"/>
          <a:cs typeface="+mn-cs"/>
        </a:defRPr>
      </a:lvl1pPr>
      <a:lvl2pPr marL="776288" indent="-365125" algn="l" rtl="0" eaLnBrk="0" fontAlgn="base" hangingPunct="0">
        <a:spcBef>
          <a:spcPct val="20000"/>
        </a:spcBef>
        <a:spcAft>
          <a:spcPct val="0"/>
        </a:spcAft>
        <a:buClr>
          <a:schemeClr val="accent1"/>
        </a:buClr>
        <a:buFont typeface="Wingdings" pitchFamily="2" charset="2"/>
        <a:buChar char=""/>
        <a:defRPr sz="2200" kern="1200">
          <a:solidFill>
            <a:srgbClr val="262626"/>
          </a:solidFill>
          <a:latin typeface="+mn-lt"/>
          <a:ea typeface="+mn-ea"/>
          <a:cs typeface="+mn-cs"/>
        </a:defRPr>
      </a:lvl2pPr>
      <a:lvl3pPr marL="1143000" indent="-365125" algn="l" rtl="0" eaLnBrk="0" fontAlgn="base" hangingPunct="0">
        <a:spcBef>
          <a:spcPct val="20000"/>
        </a:spcBef>
        <a:spcAft>
          <a:spcPct val="0"/>
        </a:spcAft>
        <a:buClr>
          <a:schemeClr val="accent1"/>
        </a:buClr>
        <a:buFont typeface="Wingdings" pitchFamily="2" charset="2"/>
        <a:buChar char=""/>
        <a:defRPr sz="2000" kern="1200">
          <a:solidFill>
            <a:srgbClr val="262626"/>
          </a:solidFill>
          <a:latin typeface="+mn-lt"/>
          <a:ea typeface="+mn-ea"/>
          <a:cs typeface="+mn-cs"/>
        </a:defRPr>
      </a:lvl3pPr>
      <a:lvl4pPr marL="1508125" indent="-319088" algn="l" rtl="0" eaLnBrk="0" fontAlgn="base" hangingPunct="0">
        <a:spcBef>
          <a:spcPct val="20000"/>
        </a:spcBef>
        <a:spcAft>
          <a:spcPct val="0"/>
        </a:spcAft>
        <a:buClr>
          <a:schemeClr val="accent1"/>
        </a:buClr>
        <a:buFont typeface="Wingdings" pitchFamily="2" charset="2"/>
        <a:buChar char=""/>
        <a:defRPr sz="2000" kern="1200">
          <a:solidFill>
            <a:srgbClr val="262626"/>
          </a:solidFill>
          <a:latin typeface="+mn-lt"/>
          <a:ea typeface="+mn-ea"/>
          <a:cs typeface="+mn-cs"/>
        </a:defRPr>
      </a:lvl4pPr>
      <a:lvl5pPr marL="1828800" indent="-319088" algn="l" rtl="0" eaLnBrk="0" fontAlgn="base" hangingPunct="0">
        <a:spcBef>
          <a:spcPct val="20000"/>
        </a:spcBef>
        <a:spcAft>
          <a:spcPct val="0"/>
        </a:spcAft>
        <a:buClr>
          <a:schemeClr val="accent1"/>
        </a:buClr>
        <a:buFont typeface="Wingdings" pitchFamily="2" charset="2"/>
        <a:buChar char=""/>
        <a:defRPr sz="1600" kern="1200">
          <a:solidFill>
            <a:srgbClr val="262626"/>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1268760"/>
            <a:ext cx="6777318" cy="1731982"/>
          </a:xfrm>
        </p:spPr>
        <p:txBody>
          <a:bodyPr rtlCol="0">
            <a:noAutofit/>
          </a:bodyPr>
          <a:lstStyle/>
          <a:p>
            <a:pPr eaLnBrk="1" fontAlgn="auto" hangingPunct="1">
              <a:spcAft>
                <a:spcPts val="0"/>
              </a:spcAft>
              <a:defRPr/>
            </a:pPr>
            <a:r>
              <a:rPr lang="en-US" dirty="0"/>
              <a:t>My hometown visitors’ guide</a:t>
            </a:r>
            <a:endParaRPr lang="ru-RU" dirty="0"/>
          </a:p>
        </p:txBody>
      </p:sp>
      <p:sp>
        <p:nvSpPr>
          <p:cNvPr id="3" name="Подзаголовок 2"/>
          <p:cNvSpPr>
            <a:spLocks noGrp="1"/>
          </p:cNvSpPr>
          <p:nvPr>
            <p:ph type="subTitle" idx="1"/>
          </p:nvPr>
        </p:nvSpPr>
        <p:spPr>
          <a:xfrm>
            <a:off x="928662" y="3643314"/>
            <a:ext cx="6480175" cy="1355736"/>
          </a:xfrm>
        </p:spPr>
        <p:txBody>
          <a:bodyPr rtlCol="0">
            <a:noAutofit/>
          </a:bodyPr>
          <a:lstStyle/>
          <a:p>
            <a:pPr eaLnBrk="1" fontAlgn="auto" hangingPunct="1">
              <a:spcAft>
                <a:spcPts val="0"/>
              </a:spcAft>
              <a:defRPr/>
            </a:pPr>
            <a:r>
              <a:rPr lang="en-US" sz="7200" dirty="0" err="1" smtClean="0">
                <a:latin typeface="Algerian" pitchFamily="82" charset="0"/>
              </a:rPr>
              <a:t>Sergach</a:t>
            </a:r>
            <a:endParaRPr lang="ru-RU" sz="7200" dirty="0"/>
          </a:p>
        </p:txBody>
      </p:sp>
      <p:sp>
        <p:nvSpPr>
          <p:cNvPr id="4" name="TextBox 3"/>
          <p:cNvSpPr txBox="1"/>
          <p:nvPr/>
        </p:nvSpPr>
        <p:spPr>
          <a:xfrm>
            <a:off x="6000760" y="5214950"/>
            <a:ext cx="2463303" cy="369332"/>
          </a:xfrm>
          <a:prstGeom prst="rect">
            <a:avLst/>
          </a:prstGeom>
          <a:noFill/>
        </p:spPr>
        <p:txBody>
          <a:bodyPr wrap="none" rtlCol="0">
            <a:spAutoFit/>
          </a:bodyPr>
          <a:lstStyle/>
          <a:p>
            <a:r>
              <a:rPr lang="en-US" dirty="0" smtClean="0"/>
              <a:t>Pupil: </a:t>
            </a:r>
            <a:r>
              <a:rPr lang="en-US" dirty="0" err="1" smtClean="0"/>
              <a:t>Tsatsin</a:t>
            </a:r>
            <a:r>
              <a:rPr lang="en-US" dirty="0" smtClean="0"/>
              <a:t> </a:t>
            </a:r>
            <a:r>
              <a:rPr lang="en-US" dirty="0" err="1" smtClean="0"/>
              <a:t>Egor</a:t>
            </a:r>
            <a:r>
              <a:rPr lang="en-US" dirty="0" smtClean="0"/>
              <a:t>, 8b</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4294967295"/>
          </p:nvPr>
        </p:nvSpPr>
        <p:spPr>
          <a:xfrm>
            <a:off x="1398588" y="2060575"/>
            <a:ext cx="7745412" cy="3878263"/>
          </a:xfrm>
        </p:spPr>
        <p:txBody>
          <a:bodyPr/>
          <a:lstStyle/>
          <a:p>
            <a:pPr eaLnBrk="1" hangingPunct="1"/>
            <a:r>
              <a:rPr lang="en-US" sz="3600" smtClean="0">
                <a:latin typeface="Algerian" pitchFamily="82" charset="0"/>
              </a:rPr>
              <a:t>My hometown visitors` guide</a:t>
            </a:r>
            <a:endParaRPr lang="ru-RU" sz="3600" smtClean="0"/>
          </a:p>
        </p:txBody>
      </p:sp>
      <p:sp>
        <p:nvSpPr>
          <p:cNvPr id="3" name="Заголовок 2"/>
          <p:cNvSpPr>
            <a:spLocks noGrp="1"/>
          </p:cNvSpPr>
          <p:nvPr>
            <p:ph type="title" idx="4294967295"/>
          </p:nvPr>
        </p:nvSpPr>
        <p:spPr/>
        <p:txBody>
          <a:bodyPr/>
          <a:lstStyle/>
          <a:p>
            <a:pPr eaLnBrk="1" hangingPunct="1"/>
            <a:r>
              <a:rPr lang="en-US" smtClean="0"/>
              <a:t>Project</a:t>
            </a:r>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eaLnBrk="1" hangingPunct="1"/>
            <a:r>
              <a:rPr lang="en-US" sz="2200" smtClean="0"/>
              <a:t>My hometown is Sergach. Sergach is situated in Russia. The city is located on the river Pyana, in 125 km to the southeast from Nizhni Novgorod.The population is 22,4 thousand inhabitants. Sergach was founded in 1172.</a:t>
            </a:r>
            <a:r>
              <a:rPr lang="ru-RU" sz="2200" smtClean="0"/>
              <a:t> </a:t>
            </a:r>
            <a:r>
              <a:rPr lang="en-US" sz="2200" smtClean="0"/>
              <a:t>In the vicinities of Sergach in the confluence of a small river Parathere is a place where Pjansky slaughter occurred in summer of 1377. In 1779 on Catherine’s II command the village became a district city, and in 1781 the city of Sergach had an arm with the image of a black bear, meaning that, «that sort of animals is enough in its woods».</a:t>
            </a:r>
            <a:endParaRPr lang="ru-RU" sz="2200" smtClean="0"/>
          </a:p>
        </p:txBody>
      </p:sp>
      <p:sp>
        <p:nvSpPr>
          <p:cNvPr id="3" name="Заголовок 2"/>
          <p:cNvSpPr>
            <a:spLocks noGrp="1"/>
          </p:cNvSpPr>
          <p:nvPr>
            <p:ph type="title"/>
          </p:nvPr>
        </p:nvSpPr>
        <p:spPr/>
        <p:txBody>
          <a:bodyPr/>
          <a:lstStyle/>
          <a:p>
            <a:pPr eaLnBrk="1" hangingPunct="1"/>
            <a:r>
              <a:rPr lang="en-US" smtClean="0"/>
              <a:t>City history of Sergach</a:t>
            </a:r>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rcRect/>
          <a:stretch>
            <a:fillRect/>
          </a:stretch>
        </p:blipFill>
        <p:spPr>
          <a:xfrm>
            <a:off x="233363" y="2136775"/>
            <a:ext cx="4105275" cy="4645025"/>
          </a:xfrm>
        </p:spPr>
      </p:pic>
      <p:sp>
        <p:nvSpPr>
          <p:cNvPr id="3" name="Заголовок 2"/>
          <p:cNvSpPr>
            <a:spLocks noGrp="1"/>
          </p:cNvSpPr>
          <p:nvPr>
            <p:ph type="title"/>
          </p:nvPr>
        </p:nvSpPr>
        <p:spPr>
          <a:xfrm>
            <a:off x="900113" y="476250"/>
            <a:ext cx="7899400" cy="1127125"/>
          </a:xfrm>
        </p:spPr>
        <p:txBody>
          <a:bodyPr/>
          <a:lstStyle/>
          <a:p>
            <a:pPr eaLnBrk="1" hangingPunct="1"/>
            <a:r>
              <a:rPr lang="en-US" sz="4400" smtClean="0"/>
              <a:t>Cathedral of the Vladimir icon of Bozhiej of Mother</a:t>
            </a:r>
            <a:endParaRPr lang="ru-RU" sz="4400" smtClean="0"/>
          </a:p>
        </p:txBody>
      </p:sp>
      <p:sp>
        <p:nvSpPr>
          <p:cNvPr id="7" name="Прямоугольник 6"/>
          <p:cNvSpPr>
            <a:spLocks noChangeArrowheads="1"/>
          </p:cNvSpPr>
          <p:nvPr/>
        </p:nvSpPr>
        <p:spPr bwMode="auto">
          <a:xfrm>
            <a:off x="4356100" y="2420938"/>
            <a:ext cx="4572000" cy="5113337"/>
          </a:xfrm>
          <a:prstGeom prst="rect">
            <a:avLst/>
          </a:prstGeom>
          <a:noFill/>
          <a:ln w="9525">
            <a:noFill/>
            <a:miter lim="800000"/>
            <a:headEnd/>
            <a:tailEnd/>
          </a:ln>
        </p:spPr>
        <p:txBody>
          <a:bodyPr>
            <a:spAutoFit/>
          </a:bodyPr>
          <a:lstStyle/>
          <a:p>
            <a:r>
              <a:rPr lang="en-US" sz="2400">
                <a:latin typeface="Book Antiqua" pitchFamily="18" charset="0"/>
              </a:rPr>
              <a:t>The looks of people are exited by the cathedral church of Vladimir Divine Mother ,the  skill of builders, an ability to choose a place. It has been constructed one and a half centuries ago in the honour of the victory of Russia in Patriotic war of 1812, as a tribute of memory to victims sergachanam. The building of this church was begun in</a:t>
            </a:r>
            <a:r>
              <a:rPr lang="ru-RU" sz="2400">
                <a:latin typeface="Times New Roman" pitchFamily="18" charset="0"/>
              </a:rPr>
              <a:t> 1817 </a:t>
            </a:r>
            <a:r>
              <a:rPr lang="en-US" sz="2400">
                <a:latin typeface="Book Antiqua" pitchFamily="18" charset="0"/>
              </a:rPr>
              <a:t>years.</a:t>
            </a:r>
          </a:p>
          <a:p>
            <a:endParaRPr lang="ru-RU">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p:cTn id="15"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eaLnBrk="1" hangingPunct="1"/>
            <a:r>
              <a:rPr lang="en-US" smtClean="0"/>
              <a:t>FOK </a:t>
            </a:r>
            <a:endParaRPr lang="ru-RU" smtClean="0"/>
          </a:p>
        </p:txBody>
      </p:sp>
      <p:pic>
        <p:nvPicPr>
          <p:cNvPr id="6" name="Объект 5"/>
          <p:cNvPicPr>
            <a:picLocks noGrp="1" noChangeAspect="1"/>
          </p:cNvPicPr>
          <p:nvPr>
            <p:ph idx="1"/>
          </p:nvPr>
        </p:nvPicPr>
        <p:blipFill>
          <a:blip r:embed="rId2"/>
          <a:srcRect/>
          <a:stretch>
            <a:fillRect/>
          </a:stretch>
        </p:blipFill>
        <p:spPr>
          <a:xfrm>
            <a:off x="755650" y="1844675"/>
            <a:ext cx="7920038" cy="489743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rcRect/>
          <a:stretch>
            <a:fillRect/>
          </a:stretch>
        </p:blipFill>
        <p:spPr>
          <a:xfrm rot="20933173">
            <a:off x="377825" y="2135188"/>
            <a:ext cx="3868738" cy="2430462"/>
          </a:xfrm>
        </p:spPr>
      </p:pic>
      <p:sp>
        <p:nvSpPr>
          <p:cNvPr id="3" name="Заголовок 2"/>
          <p:cNvSpPr>
            <a:spLocks noGrp="1"/>
          </p:cNvSpPr>
          <p:nvPr>
            <p:ph type="title"/>
          </p:nvPr>
        </p:nvSpPr>
        <p:spPr/>
        <p:txBody>
          <a:bodyPr/>
          <a:lstStyle/>
          <a:p>
            <a:pPr eaLnBrk="1" hangingPunct="1"/>
            <a:r>
              <a:rPr lang="en-US" smtClean="0"/>
              <a:t>The river of Sergach</a:t>
            </a:r>
            <a:endParaRPr lang="ru-RU" smtClean="0"/>
          </a:p>
        </p:txBody>
      </p:sp>
      <p:pic>
        <p:nvPicPr>
          <p:cNvPr id="5" name="Рисунок 4"/>
          <p:cNvPicPr>
            <a:picLocks noChangeAspect="1"/>
          </p:cNvPicPr>
          <p:nvPr/>
        </p:nvPicPr>
        <p:blipFill>
          <a:blip r:embed="rId3"/>
          <a:srcRect/>
          <a:stretch>
            <a:fillRect/>
          </a:stretch>
        </p:blipFill>
        <p:spPr bwMode="auto">
          <a:xfrm rot="1492376">
            <a:off x="4097338" y="2586038"/>
            <a:ext cx="4856162" cy="2921000"/>
          </a:xfrm>
          <a:prstGeom prst="rect">
            <a:avLst/>
          </a:prstGeom>
          <a:noFill/>
          <a:ln w="9525">
            <a:noFill/>
            <a:miter lim="800000"/>
            <a:headEnd/>
            <a:tailEnd/>
          </a:ln>
        </p:spPr>
      </p:pic>
      <p:pic>
        <p:nvPicPr>
          <p:cNvPr id="6" name="Рисунок 5"/>
          <p:cNvPicPr>
            <a:picLocks noChangeAspect="1"/>
          </p:cNvPicPr>
          <p:nvPr/>
        </p:nvPicPr>
        <p:blipFill>
          <a:blip r:embed="rId4"/>
          <a:srcRect/>
          <a:stretch>
            <a:fillRect/>
          </a:stretch>
        </p:blipFill>
        <p:spPr bwMode="auto">
          <a:xfrm>
            <a:off x="1905000" y="3644900"/>
            <a:ext cx="4248150" cy="3101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000"/>
                                        <p:tgtEl>
                                          <p:spTgt spid="5"/>
                                        </p:tgtEl>
                                      </p:cBhvr>
                                    </p:animEffect>
                                    <p:anim calcmode="lin" valueType="num">
                                      <p:cBhvr>
                                        <p:cTn id="44" dur="2000" fill="hold"/>
                                        <p:tgtEl>
                                          <p:spTgt spid="5"/>
                                        </p:tgtEl>
                                        <p:attrNameLst>
                                          <p:attrName>ppt_w</p:attrName>
                                        </p:attrNameLst>
                                      </p:cBhvr>
                                      <p:tavLst>
                                        <p:tav tm="0" fmla="#ppt_w*sin(2.5*pi*$)">
                                          <p:val>
                                            <p:fltVal val="0"/>
                                          </p:val>
                                        </p:tav>
                                        <p:tav tm="100000">
                                          <p:val>
                                            <p:fltVal val="1"/>
                                          </p:val>
                                        </p:tav>
                                      </p:tavLst>
                                    </p:anim>
                                    <p:anim calcmode="lin" valueType="num">
                                      <p:cBhvr>
                                        <p:cTn id="45"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1000" fill="hold"/>
                                        <p:tgtEl>
                                          <p:spTgt spid="6"/>
                                        </p:tgtEl>
                                        <p:attrNameLst>
                                          <p:attrName>ppt_w</p:attrName>
                                        </p:attrNameLst>
                                      </p:cBhvr>
                                      <p:tavLst>
                                        <p:tav tm="0">
                                          <p:val>
                                            <p:fltVal val="0"/>
                                          </p:val>
                                        </p:tav>
                                        <p:tav tm="100000">
                                          <p:val>
                                            <p:strVal val="#ppt_w"/>
                                          </p:val>
                                        </p:tav>
                                      </p:tavLst>
                                    </p:anim>
                                    <p:anim calcmode="lin" valueType="num">
                                      <p:cBhvr>
                                        <p:cTn id="51" dur="1000" fill="hold"/>
                                        <p:tgtEl>
                                          <p:spTgt spid="6"/>
                                        </p:tgtEl>
                                        <p:attrNameLst>
                                          <p:attrName>ppt_h</p:attrName>
                                        </p:attrNameLst>
                                      </p:cBhvr>
                                      <p:tavLst>
                                        <p:tav tm="0">
                                          <p:val>
                                            <p:fltVal val="0"/>
                                          </p:val>
                                        </p:tav>
                                        <p:tav tm="100000">
                                          <p:val>
                                            <p:strVal val="#ppt_h"/>
                                          </p:val>
                                        </p:tav>
                                      </p:tavLst>
                                    </p:anim>
                                    <p:anim calcmode="lin" valueType="num">
                                      <p:cBhvr>
                                        <p:cTn id="52" dur="1000" fill="hold"/>
                                        <p:tgtEl>
                                          <p:spTgt spid="6"/>
                                        </p:tgtEl>
                                        <p:attrNameLst>
                                          <p:attrName>style.rotation</p:attrName>
                                        </p:attrNameLst>
                                      </p:cBhvr>
                                      <p:tavLst>
                                        <p:tav tm="0">
                                          <p:val>
                                            <p:fltVal val="90"/>
                                          </p:val>
                                        </p:tav>
                                        <p:tav tm="100000">
                                          <p:val>
                                            <p:fltVal val="0"/>
                                          </p:val>
                                        </p:tav>
                                      </p:tavLst>
                                    </p:anim>
                                    <p:animEffect transition="in" filter="fade">
                                      <p:cBhvr>
                                        <p:cTn id="5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55650" y="549275"/>
            <a:ext cx="7756525" cy="1054100"/>
          </a:xfrm>
        </p:spPr>
        <p:txBody>
          <a:bodyPr/>
          <a:lstStyle/>
          <a:p>
            <a:pPr eaLnBrk="1" hangingPunct="1"/>
            <a:r>
              <a:rPr lang="en-US" smtClean="0"/>
              <a:t>Ilinsky church</a:t>
            </a:r>
            <a:endParaRPr lang="ru-RU" smtClean="0"/>
          </a:p>
        </p:txBody>
      </p:sp>
      <p:pic>
        <p:nvPicPr>
          <p:cNvPr id="6" name="Объект 5"/>
          <p:cNvPicPr>
            <a:picLocks noGrp="1" noChangeAspect="1"/>
          </p:cNvPicPr>
          <p:nvPr>
            <p:ph idx="1"/>
          </p:nvPr>
        </p:nvPicPr>
        <p:blipFill>
          <a:blip r:embed="rId2"/>
          <a:srcRect/>
          <a:stretch>
            <a:fillRect/>
          </a:stretch>
        </p:blipFill>
        <p:spPr>
          <a:xfrm>
            <a:off x="1331913" y="2205038"/>
            <a:ext cx="6553200" cy="431958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rcRect/>
          <a:stretch>
            <a:fillRect/>
          </a:stretch>
        </p:blipFill>
        <p:spPr>
          <a:xfrm>
            <a:off x="1187450" y="2133600"/>
            <a:ext cx="6769100" cy="4319588"/>
          </a:xfrm>
        </p:spPr>
      </p:pic>
      <p:sp>
        <p:nvSpPr>
          <p:cNvPr id="3" name="Заголовок 2"/>
          <p:cNvSpPr>
            <a:spLocks noGrp="1"/>
          </p:cNvSpPr>
          <p:nvPr>
            <p:ph type="title"/>
          </p:nvPr>
        </p:nvSpPr>
        <p:spPr/>
        <p:txBody>
          <a:bodyPr/>
          <a:lstStyle/>
          <a:p>
            <a:pPr eaLnBrk="1" hangingPunct="1"/>
            <a:r>
              <a:rPr lang="en-US" sz="4800" smtClean="0"/>
              <a:t>Michael Arhangela's church</a:t>
            </a:r>
            <a:endParaRPr lang="ru-RU" sz="4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rcRect/>
          <a:stretch>
            <a:fillRect/>
          </a:stretch>
        </p:blipFill>
        <p:spPr>
          <a:xfrm>
            <a:off x="1258888" y="2205038"/>
            <a:ext cx="6626225" cy="42481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p:cNvSpPr>
          <p:nvPr>
            <p:ph type="title" idx="4294967295"/>
          </p:nvPr>
        </p:nvSpPr>
        <p:spPr/>
        <p:txBody>
          <a:bodyPr/>
          <a:lstStyle/>
          <a:p>
            <a:r>
              <a:rPr lang="en-US" smtClean="0">
                <a:latin typeface="Times New Roman" pitchFamily="18" charset="0"/>
              </a:rPr>
              <a:t>Welcome to Sergach!</a:t>
            </a:r>
            <a:endParaRPr lang="ru-RU" smtClean="0"/>
          </a:p>
        </p:txBody>
      </p:sp>
      <p:pic>
        <p:nvPicPr>
          <p:cNvPr id="5" name="Объект 4"/>
          <p:cNvPicPr>
            <a:picLocks noGrp="1" noChangeAspect="1"/>
          </p:cNvPicPr>
          <p:nvPr>
            <p:ph idx="1"/>
          </p:nvPr>
        </p:nvPicPr>
        <p:blipFill>
          <a:blip r:embed="rId2"/>
          <a:srcRect/>
          <a:stretch>
            <a:fillRect/>
          </a:stretch>
        </p:blipFill>
        <p:spPr>
          <a:xfrm>
            <a:off x="3817938" y="3213100"/>
            <a:ext cx="5326062" cy="33115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Override1.xml><?xml version="1.0" encoding="utf-8"?>
<a:themeOverride xmlns:a="http://schemas.openxmlformats.org/drawingml/2006/main">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Hardcover</Template>
  <TotalTime>137</TotalTime>
  <Words>227</Words>
  <Application>Microsoft Office PowerPoint</Application>
  <PresentationFormat>Экран (4:3)</PresentationFormat>
  <Paragraphs>14</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Твердый переплет</vt:lpstr>
      <vt:lpstr>My hometown visitors’ guide</vt:lpstr>
      <vt:lpstr>City history of Sergach</vt:lpstr>
      <vt:lpstr>Cathedral of the Vladimir icon of Bozhiej of Mother</vt:lpstr>
      <vt:lpstr>FOK </vt:lpstr>
      <vt:lpstr>The river of Sergach</vt:lpstr>
      <vt:lpstr>Ilinsky church</vt:lpstr>
      <vt:lpstr>Michael Arhangela's church</vt:lpstr>
      <vt:lpstr>Слайд 8</vt:lpstr>
      <vt:lpstr>Welcome to Sergach!</vt:lpstr>
      <vt:lpstr>Project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hometown visitors’ guide</dc:title>
  <cp:lastModifiedBy>User</cp:lastModifiedBy>
  <cp:revision>15</cp:revision>
  <dcterms:modified xsi:type="dcterms:W3CDTF">2020-07-16T18:12:15Z</dcterms:modified>
</cp:coreProperties>
</file>