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43710"/>
            <a:ext cx="11993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9BBB59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документ 16"/>
          <p:cNvSpPr/>
          <p:nvPr userDrawn="1"/>
        </p:nvSpPr>
        <p:spPr>
          <a:xfrm rot="16200000" flipV="1">
            <a:off x="1321583" y="-964449"/>
            <a:ext cx="6429396" cy="8786874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8c310_7c239a80_orig.png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2643174" cy="676036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9" name="Рисунок 18" descr="0_6920b_f714229_orig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143768" y="214290"/>
            <a:ext cx="1785902" cy="6858000"/>
          </a:xfrm>
          <a:prstGeom prst="rect">
            <a:avLst/>
          </a:prstGeom>
        </p:spPr>
      </p:pic>
      <p:pic>
        <p:nvPicPr>
          <p:cNvPr id="22" name="Рисунок 21" descr="0_8d299_f2af728b_orig.png"/>
          <p:cNvPicPr>
            <a:picLocks noChangeAspect="1"/>
          </p:cNvPicPr>
          <p:nvPr userDrawn="1"/>
        </p:nvPicPr>
        <p:blipFill>
          <a:blip r:embed="rId15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0338" y="0"/>
            <a:ext cx="2011301" cy="3143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2014-06-18T16:32:41Z</dcterms:created>
  <dcterms:modified xsi:type="dcterms:W3CDTF">2015-01-08T14:24:53Z</dcterms:modified>
</cp:coreProperties>
</file>