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9" r:id="rId5"/>
    <p:sldId id="270" r:id="rId6"/>
    <p:sldId id="25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9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исунки\рисунки школьные\big_wigilijne_przesady_czechowice_dziedzice_cze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1850222" cy="20558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исунки\рисунки школьные\image2149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0956"/>
            <a:ext cx="3929058" cy="34770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971871">
            <a:off x="1997083" y="1253234"/>
            <a:ext cx="6858048" cy="3046988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Прощай, 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класс!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3.infourok.ru/uploads/ex/0704/0005d363-9f77f466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8808913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ds03.infourok.ru/uploads/ex/0704/0005d363-9f77f466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8808913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ds03.infourok.ru/uploads/ex/0704/0005d363-9f77f466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8988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ds03.infourok.ru/uploads/ex/0704/0005d363-9f77f466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87369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428604"/>
            <a:ext cx="6838732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математики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D:\рисунки\рисунки школьные\school02-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93" y="3214686"/>
            <a:ext cx="4167189" cy="3643314"/>
          </a:xfrm>
          <a:prstGeom prst="rect">
            <a:avLst/>
          </a:prstGeom>
          <a:noFill/>
        </p:spPr>
      </p:pic>
      <p:pic>
        <p:nvPicPr>
          <p:cNvPr id="4099" name="Picture 3" descr="D:\рисунки\рисунки школьные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4305296" cy="3090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79116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Спасибо,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родители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D:\рисунки\рисунки школьные\1317285387_2011-09-28_093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34"/>
            <a:ext cx="635302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4812" y="0"/>
            <a:ext cx="6869188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Здравствуй,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класс!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 descr="D:\рисунки\рисунки школьные\j0428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086232" cy="3783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исунки\рисунки школьные\s_okonchaniem_uchebnogo_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072098" cy="6762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946406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русского языка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D:\рисунки\рисунки школьные\photos0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24" y="3143248"/>
            <a:ext cx="4286280" cy="3214710"/>
          </a:xfrm>
          <a:prstGeom prst="rect">
            <a:avLst/>
          </a:prstGeom>
          <a:noFill/>
        </p:spPr>
      </p:pic>
      <p:pic>
        <p:nvPicPr>
          <p:cNvPr id="3075" name="Picture 3" descr="D:\рисунки\рисунки школьные\business_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2622917" cy="271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468313" y="190500"/>
            <a:ext cx="8281987" cy="63563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69FFFF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1547813" y="1341438"/>
            <a:ext cx="6264275" cy="28082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endParaRPr lang="ru-RU" sz="3600" kern="10">
              <a:ln w="15875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99"/>
                  </a:gs>
                  <a:gs pos="50000">
                    <a:srgbClr val="FF0000"/>
                  </a:gs>
                  <a:gs pos="100000">
                    <a:srgbClr val="CC3399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4" name="Picture 10" descr="J0234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868863"/>
            <a:ext cx="22320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1772816"/>
            <a:ext cx="7200800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eaLnBrk="0" hangingPunct="0">
              <a:defRPr/>
            </a:pPr>
            <a:r>
              <a:rPr lang="ru-RU" sz="280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Грамотный человек-</a:t>
            </a:r>
          </a:p>
          <a:p>
            <a:pPr algn="l" eaLnBrk="0" hangingPunct="0">
              <a:defRPr/>
            </a:pPr>
            <a:r>
              <a:rPr lang="ru-RU" sz="280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Весёлый человек -</a:t>
            </a:r>
          </a:p>
          <a:p>
            <a:pPr algn="l" eaLnBrk="0" hangingPunct="0">
              <a:defRPr/>
            </a:pPr>
            <a:r>
              <a:rPr lang="ru-RU" sz="280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Храбрый человек-</a:t>
            </a:r>
          </a:p>
          <a:p>
            <a:pPr algn="l" eaLnBrk="0" hangingPunct="0">
              <a:defRPr/>
            </a:pPr>
            <a:r>
              <a:rPr lang="ru-RU" sz="28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Мудрый человек-</a:t>
            </a:r>
          </a:p>
          <a:p>
            <a:pPr algn="l" eaLnBrk="0" hangingPunct="0">
              <a:defRPr/>
            </a:pPr>
            <a:r>
              <a:rPr lang="ru-RU" sz="28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Богатый </a:t>
            </a:r>
            <a:r>
              <a:rPr lang="ru-RU" sz="280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человек-</a:t>
            </a:r>
          </a:p>
          <a:p>
            <a:pPr algn="l" eaLnBrk="0" hangingPunct="0">
              <a:defRPr/>
            </a:pPr>
            <a:r>
              <a:rPr lang="ru-RU" sz="2800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Болтливый человек- 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684213" y="-242888"/>
            <a:ext cx="82423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Назовите одним словом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"/>
          <p:cNvSpPr>
            <a:spLocks noChangeArrowheads="1"/>
          </p:cNvSpPr>
          <p:nvPr/>
        </p:nvSpPr>
        <p:spPr bwMode="auto">
          <a:xfrm>
            <a:off x="431800" y="117475"/>
            <a:ext cx="8281988" cy="66167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69FFFF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CC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1547813" y="1341438"/>
            <a:ext cx="6264275" cy="28082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endParaRPr lang="ru-RU" sz="3600" kern="10">
              <a:ln w="15875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99"/>
                  </a:gs>
                  <a:gs pos="50000">
                    <a:srgbClr val="FF0000"/>
                  </a:gs>
                  <a:gs pos="100000">
                    <a:srgbClr val="CC3399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8" name="Picture 10" descr="J0234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868863"/>
            <a:ext cx="22320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50825" y="0"/>
            <a:ext cx="7597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Найдите лишнее слово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6015" y="889843"/>
            <a:ext cx="5398081" cy="35394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endParaRPr lang="ru-RU" alt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endParaRPr lang="ru-RU" alt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alt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Тетрадь</a:t>
            </a:r>
            <a:r>
              <a:rPr lang="ru-RU" alt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речь, мяч, печь;</a:t>
            </a:r>
            <a:endParaRPr lang="ru-RU" alt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alt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Ворона, сорока, корова, </a:t>
            </a:r>
            <a:r>
              <a:rPr lang="ru-RU" alt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гусь;</a:t>
            </a:r>
            <a:endParaRPr lang="ru-RU" alt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alt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Очки, варежки, сочки, удочки;</a:t>
            </a:r>
            <a:endParaRPr lang="ru-RU" alt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alt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Огород, топор, город, творог;</a:t>
            </a:r>
            <a:endParaRPr lang="ru-RU" alt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alt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Уши, </a:t>
            </a:r>
            <a:r>
              <a:rPr lang="ru-RU" alt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кирпичи, жираф, шина;</a:t>
            </a:r>
            <a:endParaRPr lang="ru-RU" alt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alt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Сапог, счёт, </a:t>
            </a:r>
            <a:r>
              <a:rPr lang="ru-RU" alt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ботинки, </a:t>
            </a:r>
            <a:r>
              <a:rPr lang="ru-RU" alt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мотор.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61" y="428604"/>
            <a:ext cx="7103227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Английского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языка</a:t>
            </a:r>
            <a:endParaRPr lang="ru-RU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http://cdo-rzn.ru/upload/iblock/71f/71f8efe8baf658ce2af0c41f19d6112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0"/>
            <a:ext cx="5940425" cy="251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8604"/>
            <a:ext cx="8154797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литературного 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чтения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D:\рисунки\рисунки школьные\1191269140_c4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2133600" cy="3810000"/>
          </a:xfrm>
          <a:prstGeom prst="rect">
            <a:avLst/>
          </a:prstGeom>
          <a:noFill/>
        </p:spPr>
      </p:pic>
      <p:pic>
        <p:nvPicPr>
          <p:cNvPr id="2051" name="Picture 3" descr="D:\рисунки\рисунки школьные\684815-2950ba8f626990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14818"/>
            <a:ext cx="3345530" cy="248126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5766322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Перемена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D:\рисунки\рисунки школьные\big_wigilijne_przesady_czechowice_dziedzice_cze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246304"/>
            <a:ext cx="4000498" cy="444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1395" y="428604"/>
            <a:ext cx="7814960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Окружающего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мира</a:t>
            </a:r>
            <a:endParaRPr lang="ru-RU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http://mudakobama.ru/photos/globus-v-kartinkah-dlya-detey-3262-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29523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s03.infourok.ru/uploads/ex/0704/0005d363-9f77f466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8808913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</TotalTime>
  <Words>100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18</cp:revision>
  <dcterms:modified xsi:type="dcterms:W3CDTF">2017-05-28T20:49:41Z</dcterms:modified>
</cp:coreProperties>
</file>