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1" r:id="rId9"/>
    <p:sldId id="267" r:id="rId10"/>
    <p:sldId id="262" r:id="rId11"/>
    <p:sldId id="268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1824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У Лукоморья дуб зеленый - Александр Пушкин,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533820" cy="52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DD377E-A230-9499-7498-DB383B2B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229200"/>
            <a:ext cx="828092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Лукомо́рье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— морской залив, бухта, изгиб морского берега. В фольклоре восточных славян — заповедное место на краю мира.</a:t>
            </a:r>
            <a:endParaRPr lang="ru-RU" dirty="0"/>
          </a:p>
        </p:txBody>
      </p:sp>
      <p:pic>
        <p:nvPicPr>
          <p:cNvPr id="3074" name="Picture 2" descr="ГДЕ НАХОДИТСЯ СКАЗОЧНОЕ ЛУКОМОРЬ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88640"/>
            <a:ext cx="6678621" cy="50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AF6EF-92FE-81B5-4631-85276342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3FD14D-143E-4BE6-3542-1ABBC4E0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" y="5589240"/>
            <a:ext cx="8229600" cy="824955"/>
          </a:xfrm>
        </p:spPr>
        <p:txBody>
          <a:bodyPr/>
          <a:lstStyle/>
          <a:p>
            <a:r>
              <a:rPr lang="ru-RU" b="1" i="0" dirty="0" err="1">
                <a:effectLst/>
                <a:latin typeface="arial" panose="020B0604020202020204" pitchFamily="34" charset="0"/>
              </a:rPr>
              <a:t>Ви́тязь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отважный воин, богатырь.</a:t>
            </a:r>
            <a:endParaRPr lang="ru-RU" dirty="0"/>
          </a:p>
        </p:txBody>
      </p:sp>
      <p:pic>
        <p:nvPicPr>
          <p:cNvPr id="4098" name="Picture 2" descr="Связаны ли “викинг” и “витязь”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968"/>
            <a:ext cx="7704856" cy="49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457200" y="6126163"/>
            <a:ext cx="8229600" cy="6152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Дол – долина. </a:t>
            </a:r>
            <a:endParaRPr lang="ru-RU" dirty="0"/>
          </a:p>
        </p:txBody>
      </p:sp>
      <p:pic>
        <p:nvPicPr>
          <p:cNvPr id="5122" name="Picture 2" descr="Гленмакунс-долина в виклоу-горах Стоковое Изображение - изображение  насчитывающей исследовать, пуща: 234196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675784" cy="56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53136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РНЕЛСААКД - 743856291</a:t>
            </a: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ЧЕРГВЕСЕИ - 783462591 </a:t>
            </a: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НУИПШК- 425631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42493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688" y="2564904"/>
            <a:ext cx="84249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Сергеевич 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551" y="3573016"/>
            <a:ext cx="842493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Пушкин </a:t>
            </a:r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-1"/>
            <a:ext cx="8172400" cy="681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Наталья Гончарова Пушкина - биография жены поэ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65" y="620688"/>
            <a:ext cx="9202237" cy="51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Сказка о рыбаке и рыбке - Александр Пушкин,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37"/>
            <a:ext cx="2613036" cy="343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казка о попе и работнике его Балде слушать онлайн аудиосказ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1216"/>
            <a:ext cx="2638561" cy="343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казка о мёртвой царевне и о семи богатырях - Александр Пушкин, читать 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1216"/>
            <a:ext cx="2637982" cy="35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Сказка о царе Салтане 👑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Сказка о царе Салтане 👑 читать онлай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Сказка о царе Салтане 👑 читать онлай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631345"/>
            <a:ext cx="2402632" cy="312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96" y="3750879"/>
            <a:ext cx="2236388" cy="302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88224" y="3933055"/>
            <a:ext cx="2277942" cy="282171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?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78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1820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Аудиокнига Руслан и Людмила, Александр Пушкин – слушать онлайн или скачать  mp3 на Лит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2467"/>
            <a:ext cx="6746495" cy="60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Отгадай: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1820 </vt:lpstr>
      <vt:lpstr>Презентация PowerPoint</vt:lpstr>
      <vt:lpstr>1824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2022-10-08T15:12:03Z</dcterms:created>
  <dcterms:modified xsi:type="dcterms:W3CDTF">2022-10-10T16:06:28Z</dcterms:modified>
</cp:coreProperties>
</file>