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\Desktop\валеология\FbuRNM_Mwp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583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Тело человека</a:t>
            </a:r>
            <a:endParaRPr lang="ru-RU" sz="6600" b="1" dirty="0"/>
          </a:p>
        </p:txBody>
      </p:sp>
      <p:pic>
        <p:nvPicPr>
          <p:cNvPr id="2051" name="Picture 3" descr="C:\Users\ACER\Desktop\валеология\sourc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43040" y="3211523"/>
            <a:ext cx="5768246" cy="3646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валеология\kak-narisovat-cheloveka-devushku-dlya-detej-8-let-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90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428596" y="71435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Голова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643702" y="2643182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Грудь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702" y="192880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Шея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786578" y="385762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Живот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0034" y="421481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Руки</a:t>
            </a:r>
            <a:endParaRPr lang="ru-RU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85786" y="5643578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Ноги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14348" y="250030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Туловище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86578" y="328612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Спина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214546" y="1000108"/>
            <a:ext cx="71438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357422" y="2928934"/>
            <a:ext cx="92869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357422" y="2928934"/>
            <a:ext cx="1143008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000232" y="450057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285984" y="5857892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10800000" flipV="1">
            <a:off x="4643438" y="2144704"/>
            <a:ext cx="2286016" cy="698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 flipV="1">
            <a:off x="4500562" y="3000372"/>
            <a:ext cx="2500330" cy="1428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 flipV="1">
            <a:off x="5214942" y="3643314"/>
            <a:ext cx="192882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0800000" flipV="1">
            <a:off x="4429124" y="4143380"/>
            <a:ext cx="2714644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«Познакомимся 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с собой</a:t>
            </a:r>
            <a:r>
              <a:rPr lang="ru-RU" sz="6400" b="1" dirty="0" smtClean="0">
                <a:solidFill>
                  <a:schemeClr val="accent1">
                    <a:lumMod val="75000"/>
                  </a:schemeClr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sz="3400" b="1" dirty="0" smtClean="0"/>
              <a:t>     Быть </a:t>
            </a:r>
            <a:r>
              <a:rPr lang="ru-RU" sz="3400" b="1" dirty="0" smtClean="0"/>
              <a:t>у каждого </a:t>
            </a:r>
            <a:r>
              <a:rPr lang="ru-RU" sz="3400" b="1" dirty="0" smtClean="0"/>
              <a:t>должна </a:t>
            </a:r>
            <a:br>
              <a:rPr lang="ru-RU" sz="3400" b="1" dirty="0" smtClean="0"/>
            </a:br>
            <a:r>
              <a:rPr lang="ru-RU" sz="3400" b="1" dirty="0" smtClean="0"/>
              <a:t>Очень </a:t>
            </a:r>
            <a:r>
              <a:rPr lang="ru-RU" sz="3400" b="1" dirty="0" smtClean="0"/>
              <a:t>«умной» </a:t>
            </a:r>
            <a:r>
              <a:rPr lang="ru-RU" sz="3400" b="1" dirty="0" smtClean="0"/>
              <a:t>голова  </a:t>
            </a:r>
            <a:r>
              <a:rPr lang="ru-RU" sz="3400" dirty="0" smtClean="0"/>
              <a:t> </a:t>
            </a:r>
            <a:r>
              <a:rPr lang="ru-RU" sz="3400" i="1" dirty="0" smtClean="0"/>
              <a:t>(необходимо поднести руки к голове, покачать ею)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Я верчу ей как умею,</a:t>
            </a:r>
            <a:br>
              <a:rPr lang="ru-RU" sz="3400" b="1" dirty="0" smtClean="0"/>
            </a:br>
            <a:r>
              <a:rPr lang="ru-RU" sz="3400" b="1" dirty="0" smtClean="0"/>
              <a:t>Голова сидит на шее </a:t>
            </a:r>
            <a:r>
              <a:rPr lang="ru-RU" sz="3400" b="1" dirty="0" smtClean="0"/>
              <a:t>    </a:t>
            </a:r>
            <a:r>
              <a:rPr lang="ru-RU" sz="3400" i="1" dirty="0" smtClean="0"/>
              <a:t>(</a:t>
            </a:r>
            <a:r>
              <a:rPr lang="ru-RU" sz="3400" i="1" dirty="0" smtClean="0"/>
              <a:t>погладить шею сверху вниз три раза)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Животик, спинка грудь –</a:t>
            </a:r>
            <a:r>
              <a:rPr lang="ru-RU" sz="3400" dirty="0" smtClean="0"/>
              <a:t> </a:t>
            </a:r>
            <a:r>
              <a:rPr lang="ru-RU" sz="3400" dirty="0" smtClean="0"/>
              <a:t> </a:t>
            </a:r>
            <a:r>
              <a:rPr lang="ru-RU" sz="3400" i="1" dirty="0" smtClean="0"/>
              <a:t>(поочередно </a:t>
            </a:r>
            <a:r>
              <a:rPr lang="ru-RU" sz="3400" i="1" dirty="0" smtClean="0"/>
              <a:t>указывать на каждую часть тела руками)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Их вместе «туловище» </a:t>
            </a:r>
            <a:r>
              <a:rPr lang="ru-RU" sz="3400" b="1" dirty="0" smtClean="0"/>
              <a:t>зовут  </a:t>
            </a:r>
            <a:r>
              <a:rPr lang="ru-RU" sz="3400" i="1" dirty="0" smtClean="0"/>
              <a:t>(обхватить </a:t>
            </a:r>
            <a:r>
              <a:rPr lang="ru-RU" sz="3400" i="1" dirty="0" smtClean="0"/>
              <a:t>себя руками)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Съел еду я всю, и вот</a:t>
            </a:r>
            <a:br>
              <a:rPr lang="ru-RU" sz="3400" b="1" dirty="0" smtClean="0"/>
            </a:br>
            <a:r>
              <a:rPr lang="ru-RU" sz="3400" b="1" dirty="0" smtClean="0"/>
              <a:t>Мой наполнился живот</a:t>
            </a:r>
            <a:r>
              <a:rPr lang="ru-RU" sz="3400" b="1" dirty="0" smtClean="0"/>
              <a:t>.</a:t>
            </a:r>
            <a:r>
              <a:rPr lang="ru-RU" sz="3400" dirty="0" smtClean="0"/>
              <a:t> </a:t>
            </a:r>
            <a:r>
              <a:rPr lang="ru-RU" sz="3400" i="1" dirty="0" smtClean="0"/>
              <a:t>(погладить себя по животу)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На прогулке не забудь </a:t>
            </a:r>
            <a:br>
              <a:rPr lang="ru-RU" sz="3400" b="1" dirty="0" smtClean="0"/>
            </a:br>
            <a:r>
              <a:rPr lang="ru-RU" sz="3400" b="1" dirty="0" smtClean="0"/>
              <a:t>Закрывать от ветра грудь</a:t>
            </a:r>
            <a:r>
              <a:rPr lang="ru-RU" sz="3400" b="1" dirty="0" smtClean="0"/>
              <a:t>!</a:t>
            </a:r>
            <a:r>
              <a:rPr lang="ru-RU" sz="3400" dirty="0" smtClean="0"/>
              <a:t> </a:t>
            </a:r>
            <a:r>
              <a:rPr lang="ru-RU" sz="3400" i="1" dirty="0" smtClean="0"/>
              <a:t>(обвести руками расположение грудной клетки)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Руки – чтоб ласкать, трудиться, </a:t>
            </a:r>
            <a:br>
              <a:rPr lang="ru-RU" sz="3400" b="1" dirty="0" smtClean="0"/>
            </a:br>
            <a:r>
              <a:rPr lang="ru-RU" sz="3400" b="1" dirty="0" smtClean="0"/>
              <a:t>Воды из кружечки </a:t>
            </a:r>
            <a:r>
              <a:rPr lang="ru-RU" sz="3400" b="1" dirty="0" smtClean="0"/>
              <a:t>напиться</a:t>
            </a:r>
            <a:r>
              <a:rPr lang="ru-RU" sz="3400" dirty="0" smtClean="0"/>
              <a:t> </a:t>
            </a:r>
            <a:r>
              <a:rPr lang="ru-RU" sz="3400" i="1" dirty="0" smtClean="0"/>
              <a:t>(раскрыть и выставить вперед)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На руке сидят мальчики – </a:t>
            </a:r>
            <a:br>
              <a:rPr lang="ru-RU" sz="3400" b="1" dirty="0" smtClean="0"/>
            </a:br>
            <a:r>
              <a:rPr lang="ru-RU" sz="3400" b="1" dirty="0" smtClean="0"/>
              <a:t>Очень дружные веселые пальчики. </a:t>
            </a:r>
            <a:r>
              <a:rPr lang="ru-RU" sz="3400" i="1" dirty="0" smtClean="0"/>
              <a:t>(</a:t>
            </a:r>
            <a:r>
              <a:rPr lang="ru-RU" sz="3400" i="1" dirty="0" smtClean="0"/>
              <a:t>пошевелить пальцами)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Бегут по дорожке</a:t>
            </a:r>
            <a:br>
              <a:rPr lang="ru-RU" sz="3400" b="1" dirty="0" smtClean="0"/>
            </a:br>
            <a:r>
              <a:rPr lang="ru-RU" sz="3400" b="1" dirty="0" smtClean="0"/>
              <a:t>Резвые ножки </a:t>
            </a:r>
            <a:r>
              <a:rPr lang="ru-RU" sz="3400" i="1" dirty="0" smtClean="0"/>
              <a:t>(</a:t>
            </a:r>
            <a:r>
              <a:rPr lang="ru-RU" sz="3400" i="1" dirty="0" smtClean="0"/>
              <a:t>потопать ногами, имитируя бег)</a:t>
            </a:r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b="1" dirty="0" smtClean="0"/>
              <a:t>Споткнулся через Генку </a:t>
            </a:r>
            <a:br>
              <a:rPr lang="ru-RU" sz="3400" b="1" dirty="0" smtClean="0"/>
            </a:br>
            <a:r>
              <a:rPr lang="ru-RU" sz="3400" b="1" dirty="0" smtClean="0"/>
              <a:t>И ушиб коленку </a:t>
            </a:r>
            <a:r>
              <a:rPr lang="ru-RU" sz="3400" i="1" dirty="0" smtClean="0"/>
              <a:t>(</a:t>
            </a:r>
            <a:r>
              <a:rPr lang="ru-RU" sz="3400" i="1" dirty="0" smtClean="0"/>
              <a:t>погладить себя по коленям).</a:t>
            </a:r>
            <a:endParaRPr lang="ru-RU" sz="3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9" name="Picture 3" descr="C:\Users\ACER\Desktop\валеология\shutterstock_304990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9429816" cy="58405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71792" cy="1654164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Где моё лицо? 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Users\ACER\Desktop\валеология\12112190-1044305778967173-1115902387811469483-n-wd-pt-50303 - копия (8) - копия - копия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0"/>
            <a:ext cx="5214974" cy="6738111"/>
          </a:xfrm>
          <a:prstGeom prst="rect">
            <a:avLst/>
          </a:prstGeom>
          <a:noFill/>
        </p:spPr>
      </p:pic>
      <p:pic>
        <p:nvPicPr>
          <p:cNvPr id="5125" name="Picture 5" descr="C:\Users\ACER\Desktop\валеология\12112190-1044305778967173-1115902387811469483-n-wd-pt-50303 - копия (5) - копия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000240"/>
            <a:ext cx="2247900" cy="282578"/>
          </a:xfrm>
          <a:prstGeom prst="rect">
            <a:avLst/>
          </a:prstGeom>
          <a:noFill/>
        </p:spPr>
      </p:pic>
      <p:pic>
        <p:nvPicPr>
          <p:cNvPr id="5126" name="Picture 6" descr="C:\Users\ACER\Desktop\валеология\12112190-1044305778967173-1115902387811469483-n-wd-pt-50303 - копия (6) - копия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857760"/>
            <a:ext cx="2362200" cy="742950"/>
          </a:xfrm>
          <a:prstGeom prst="rect">
            <a:avLst/>
          </a:prstGeom>
          <a:noFill/>
        </p:spPr>
      </p:pic>
      <p:pic>
        <p:nvPicPr>
          <p:cNvPr id="5127" name="Picture 7" descr="C:\Users\ACER\Desktop\валеология\12112190-1044305778967173-1115902387811469483-n-wd-pt-50303 - копия (2)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3571876"/>
            <a:ext cx="714375" cy="952500"/>
          </a:xfrm>
          <a:prstGeom prst="rect">
            <a:avLst/>
          </a:prstGeom>
          <a:noFill/>
        </p:spPr>
      </p:pic>
      <p:pic>
        <p:nvPicPr>
          <p:cNvPr id="5128" name="Picture 8" descr="C:\Users\ACER\Desktop\валеология\12112190-1044305778967173-1115902387811469483-n-wd-pt-50303 - копия (7) - копия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2643182"/>
            <a:ext cx="1314450" cy="571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6531E-6 C 0.00746 -0.00161 0.01319 -0.00416 0.01996 -0.00809 C 0.02205 -0.00925 0.02378 -0.01225 0.02604 -0.01225 C 0.11632 -0.01433 0.2066 -0.01364 0.29687 -0.01433 C 0.32951 -0.00439 0.3151 -0.00716 0.33993 -0.00393 C 0.35365 0.00486 0.33819 -0.00393 0.36458 0.00209 C 0.37274 0.00394 0.37986 0.01087 0.38767 0.01434 C 0.39444 0.02359 0.40243 0.02891 0.41076 0.03493 C 0.41476 0.03793 0.42309 0.04302 0.42309 0.04302 C 0.42951 0.05204 0.43437 0.05343 0.44306 0.05736 C 0.4526 0.07008 0.45608 0.07193 0.46615 0.0821 C 0.46788 0.08372 0.46875 0.08673 0.47066 0.08812 C 0.47344 0.0902 0.47986 0.09228 0.47986 0.09228 C 0.48924 0.10153 0.48785 0.10384 0.5 0.10662 C 0.50503 0.11124 0.50781 0.11703 0.51215 0.12304 C 0.51389 0.13183 0.51163 0.13113 0.51528 0.13113 " pathEditMode="relative" ptsTypes="fffffffffffffffA">
                                      <p:cBhvr>
                                        <p:cTn id="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65 0.01549 C 0.03143 0.00717 0.0599 0.00115 0.08837 -0.0007 C 0.12535 1.74838E-6 0.16216 -0.0007 0.19914 0.00115 C 0.22691 0.00254 0.26841 0.04648 0.28994 0.06683 C 0.29914 0.07539 0.3066 0.08487 0.31754 0.08927 C 0.3283 0.10361 0.33768 0.12026 0.34671 0.13645 C 0.35035 0.14315 0.35556 0.14824 0.35903 0.15495 C 0.37049 0.17669 0.36077 0.17137 0.37292 0.17553 C 0.37535 0.18478 0.38004 0.18779 0.38525 0.1938 C 0.39098 0.20028 0.39601 0.20837 0.40209 0.21438 C 0.41094 0.22317 0.42171 0.23127 0.43143 0.2389 C 0.43872 0.25347 0.44723 0.25509 0.45747 0.26364 C 0.46181 0.26734 0.46685 0.27035 0.4698 0.2759 C 0.47084 0.27798 0.47153 0.28029 0.47292 0.28191 C 0.47935 0.28954 0.4941 0.30088 0.50209 0.30458 C 0.50487 0.30828 0.50712 0.31313 0.5099 0.31683 C 0.51164 0.31915 0.51424 0.32077 0.51598 0.32308 " pathEditMode="relative" rAng="0" ptsTypes="ffffffffffffffffA">
                                      <p:cBhvr>
                                        <p:cTn id="10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1642 C 0.02049 -0.00393 0.0441 -0.01434 0.06528 -0.0185 C 0.08212 -0.02937 0.09896 -0.02914 0.11754 -0.03076 C 0.15573 -0.03769 0.19115 -0.03631 0.22986 -0.03492 C 0.2474 -0.02821 0.26424 -0.0185 0.28212 -0.01434 C 0.28941 -0.00786 0.29288 -0.00786 0.30209 -0.00624 C 0.32344 0.0081 0.35261 0.01318 0.37604 0.01642 C 0.39393 0.01897 0.42986 0.02243 0.42986 0.02267 C 0.4415 0.02637 0.45347 0.02637 0.46511 0.02868 C 0.48108 0.03724 0.4974 0.03562 0.51424 0.03677 C 0.51493 0.03885 0.51667 0.04094 0.5158 0.04302 C 0.51511 0.04487 0.51268 0.04394 0.51146 0.0451 C 0.5092 0.04672 0.50729 0.04926 0.50521 0.05111 C 0.50417 0.05204 0.50295 0.0525 0.50209 0.05319 " pathEditMode="relative" rAng="0" ptsTypes="fffffffffffffA">
                                      <p:cBhvr>
                                        <p:cTn id="1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5 -0.00462 C -0.00052 -0.01572 -0.00313 -0.02058 0.00225 -0.03122 C 0.00451 -0.04347 0.00729 -0.05966 0.01302 -0.07007 C 0.01423 -0.07238 0.01649 -0.074 0.01771 -0.07631 C 0.025 -0.0895 0.01632 -0.08025 0.02534 -0.08857 C 0.03524 -0.11008 0.03889 -0.10915 0.05312 -0.12326 C 0.05902 -0.12927 0.06406 -0.13783 0.06996 -0.14384 C 0.07517 -0.14916 0.08455 -0.15471 0.08993 -0.15818 C 0.09184 -0.15957 0.09288 -0.16281 0.09461 -0.16443 C 0.10173 -0.17113 0.11111 -0.17877 0.11927 -0.1827 C 0.13177 -0.18871 0.14496 -0.19357 0.15764 -0.19912 C 0.1651 -0.20235 0.17326 -0.20166 0.18073 -0.20536 C 0.19184 -0.21091 0.20312 -0.21716 0.21458 -0.22178 C 0.23489 -0.22988 0.26076 -0.23173 0.28073 -0.23612 C 0.30573 -0.24144 0.31666 -0.24444 0.34375 -0.2463 C 0.36892 -0.25 0.39409 -0.25115 0.41927 -0.25462 C 0.51562 -0.25185 0.46927 -0.26225 0.50538 -0.2463 C 0.50902 -0.23936 0.50885 -0.24051 0.51146 -0.23196 C 0.51215 -0.23011 0.51302 -0.22594 0.51302 -0.22571 " pathEditMode="relative" rAng="0" ptsTypes="ffffffffffffffffffA">
                                      <p:cBhvr>
                                        <p:cTn id="18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Чего забыл нарисовать художник?</a:t>
            </a:r>
            <a:endParaRPr lang="ru-RU" dirty="0"/>
          </a:p>
        </p:txBody>
      </p:sp>
      <p:pic>
        <p:nvPicPr>
          <p:cNvPr id="6147" name="Picture 3" descr="C:\Users\ACER\Desktop\валеология\img_user_file_5838695d3a6c3_2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175271" cy="40719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Какие части тела ты видишь? Сколько ребят спряталось?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172" name="Picture 4" descr="C:\Users\ACER\Desktop\валеология\img_user_file_5838695d3a6c3_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8125729" cy="42148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Организм человека</a:t>
            </a:r>
            <a:endParaRPr lang="ru-RU" dirty="0"/>
          </a:p>
        </p:txBody>
      </p:sp>
      <p:pic>
        <p:nvPicPr>
          <p:cNvPr id="4" name="Picture 2" descr="C:\Users\ACER\Desktop\валеология\части-тела-149865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857232"/>
            <a:ext cx="4260113" cy="5786478"/>
          </a:xfrm>
          <a:prstGeom prst="rect">
            <a:avLst/>
          </a:prstGeom>
          <a:noFill/>
        </p:spPr>
      </p:pic>
      <p:pic>
        <p:nvPicPr>
          <p:cNvPr id="10242" name="Picture 2" descr="C:\Users\ACER\Desktop\валеология\img1 - коп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00042"/>
            <a:ext cx="1226229" cy="1052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3" name="Picture 3" descr="C:\Users\ACER\Desktop\валеология\img1 - копия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1714488"/>
            <a:ext cx="1323975" cy="14382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5" name="Picture 5" descr="C:\Users\ACER\Desktop\валеология\img1 - копия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86644" y="714356"/>
            <a:ext cx="1590675" cy="1447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6" name="Picture 6" descr="C:\Users\ACER\Desktop\валеология\img1 - копия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596" y="3429000"/>
            <a:ext cx="1438275" cy="137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7" name="Picture 7" descr="C:\Users\ACER\Desktop\валеология\img1 - копия (6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2571744"/>
            <a:ext cx="1752600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8" name="Picture 8" descr="C:\Users\ACER\Desktop\валеология\img1 - копия (7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29454" y="4786322"/>
            <a:ext cx="1981200" cy="1476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  <p:pic>
        <p:nvPicPr>
          <p:cNvPr id="10249" name="Picture 9" descr="C:\Users\ACER\Desktop\валеология\img1 - копия (3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8596" y="5214950"/>
            <a:ext cx="1514475" cy="1409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57 -0.09043 C 0.05243 -0.08973 0.0632 -0.08927 0.06927 -0.08626 C 0.08056 -0.08048 0.09045 -0.06499 0.10156 -0.06175 C 0.1099 -0.05019 0.12969 -0.03515 0.14149 -0.03284 C 0.14809 -0.03145 0.16146 -0.02891 0.16146 -0.02868 C 0.17222 -0.01457 0.19184 -0.01295 0.20608 -0.00625 C 0.21163 0.00439 0.21893 0.00347 0.22761 0.00601 C 0.2309 0.00694 0.23351 0.01133 0.23681 0.01202 C 0.24601 0.01364 0.25538 0.01341 0.26458 0.01411 C 0.27448 0.0185 0.28507 0.0185 0.29531 0.02243 C 0.30278 0.02521 0.31007 0.02729 0.31684 0.03261 C 0.32101 0.03585 0.32396 0.04024 0.32917 0.04093 C 0.33681 0.04186 0.34462 0.04093 0.35226 0.04093 " pathEditMode="relative" rAng="0" ptsTypes="ffffffffffffA">
                                      <p:cBhvr>
                                        <p:cTn id="6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4 -0.0962 C 0.03576 -0.09435 0.04288 -0.09227 0.05677 -0.07978 C 0.06233 -0.0747 0.07014 -0.07863 0.07674 -0.07793 C 0.08195 -0.07747 0.08698 -0.07655 0.09219 -0.07585 C 0.1007 -0.06452 0.11597 -0.06475 0.12761 -0.05943 C 0.13021 -0.05666 0.13229 -0.05296 0.13524 -0.05111 C 0.13906 -0.04879 0.14358 -0.04879 0.14757 -0.04718 C 0.15469 -0.0444 0.16215 -0.04047 0.1691 -0.03677 C 0.17431 -0.03399 0.17917 -0.03052 0.18455 -0.02867 C 0.18872 -0.02729 0.19688 -0.02451 0.19688 -0.02428 C 0.20573 -0.01572 0.2184 -0.0104 0.22899 -0.00809 C 0.24254 0.00047 0.23038 -0.00601 0.25677 -0.00208 C 0.27396 0.00047 0.28958 0.0148 0.30608 0.0185 C 0.32309 0.02637 0.34045 0.03192 0.35833 0.03492 C 0.3691 0.03862 0.37986 0.04209 0.39063 0.0451 C 0.39913 0.05204 0.39531 0.05134 0.40139 0.05134 " pathEditMode="relative" rAng="0" ptsTypes="fffffffffffffffA">
                                      <p:cBhvr>
                                        <p:cTn id="14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243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7701 C 0.00174 -0.08741 -0.00295 -0.08071 0.00729 -0.08741 C 0.02448 -0.09875 0.02205 -0.09921 0.04115 -0.10175 C 0.04948 -0.10638 0.05955 -0.10568 0.06736 -0.11193 C 0.07118 -0.11493 0.07101 -0.12395 0.075 -0.12627 C 0.08247 -0.13066 0.10556 -0.13274 0.11649 -0.13436 C 0.15122 -0.13968 0.1849 -0.15032 0.21962 -0.15286 C 0.25191 -0.15864 0.23507 -0.15541 0.27031 -0.16304 C 0.27934 -0.16512 0.28629 -0.16419 0.29497 -0.1672 C 0.32483 -0.17738 0.28611 -0.16651 0.31198 -0.17345 C 0.31354 -0.17483 0.31476 -0.17691 0.31649 -0.17761 C 0.32101 -0.17969 0.33038 -0.18154 0.33038 -0.18131 C 0.33403 -0.18408 0.33733 -0.18755 0.34115 -0.18987 C 0.34722 -0.19357 0.35451 -0.19565 0.36111 -0.19796 C 0.36285 -0.2049 0.36111 -0.2042 0.36424 -0.2042 " pathEditMode="relative" rAng="0" ptsTypes="ffffffffffffffA">
                                      <p:cBhvr>
                                        <p:cTn id="22" dur="20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" y="-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46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02613 C -0.01233 -0.02914 -0.00972 -0.0333 -0.00643 -0.03631 C -0.00504 -0.03747 -0.0033 -0.03747 -0.00174 -0.03839 C 0.00034 -0.03955 0.00243 -0.04094 0.00434 -0.04255 C 0.01111 -0.04857 0.0151 -0.05759 0.02291 -0.06106 C 0.03055 -0.06869 0.03889 -0.07077 0.04757 -0.07539 C 0.05642 -0.08719 0.06771 -0.09158 0.0783 -0.09991 C 0.08489 -0.11378 0.07656 -0.09875 0.0875 -0.11008 C 0.10937 -0.13252 0.08663 -0.11124 0.09826 -0.1265 C 0.10573 -0.13622 0.11493 -0.14501 0.12448 -0.15125 C 0.12673 -0.16073 0.13472 -0.1679 0.13975 -0.17576 C 0.14791 -0.18848 0.15659 -0.19958 0.16597 -0.21069 C 0.17725 -0.22433 0.18767 -0.24029 0.20295 -0.24538 C 0.21562 -0.25856 0.23125 -0.26503 0.246 -0.27405 C 0.25764 -0.28122 0.26736 -0.29255 0.27986 -0.29672 C 0.28941 -0.30504 0.29444 -0.30874 0.3059 -0.31106 C 0.32344 -0.31892 0.29705 -0.30643 0.3151 -0.31707 C 0.3217 -0.321 0.3243 -0.321 0.33055 -0.32331 C 0.34462 -0.32886 0.32552 -0.32146 0.33975 -0.32933 C 0.34166 -0.33048 0.346 -0.33141 0.346 -0.33118 " pathEditMode="relative" rAng="0" ptsTypes="fffffffffffffffffffA">
                                      <p:cBhvr>
                                        <p:cTn id="30" dur="2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10249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-0.04556 C -0.00069 -0.03885 -0.01423 -0.02313 -0.02673 -0.00671 C -0.02882 -0.00393 -0.03211 -0.00301 -0.03454 -0.00046 C -0.03732 0.00254 -0.03958 0.00624 -0.04218 0.00971 C -0.04375 0.01804 -0.04444 0.02659 -0.04687 0.03446 C -0.05052 0.04602 -0.05954 0.04926 -0.06684 0.05481 C -0.07534 0.06128 -0.08072 0.06961 -0.08993 0.07539 C -0.09757 0.08002 -0.10451 0.0814 -0.11145 0.08765 C -0.11475 0.09066 -0.11718 0.09528 -0.12066 0.09782 C -0.13038 0.10522 -0.14218 0.10916 -0.15138 0.11841 C -0.15486 0.12188 -0.15711 0.1272 -0.16059 0.13066 C -0.16614 0.13598 -0.17343 0.13783 -0.17916 0.14292 C -0.18802 0.15078 -0.20225 0.16998 -0.21145 0.17576 C -0.21562 0.17831 -0.22066 0.17854 -0.22517 0.17992 C -0.23281 0.18663 -0.23767 0.1901 -0.24687 0.19218 C -0.25121 0.20143 -0.25694 0.20189 -0.26371 0.20629 C -0.27899 0.2167 -0.29913 0.22733 -0.31597 0.23103 C -0.33541 0.23936 -0.35329 0.25347 -0.37291 0.26179 C -0.38229 0.27012 -0.39201 0.27636 -0.40069 0.28654 C -0.40312 0.28931 -0.40572 0.29209 -0.40833 0.29463 C -0.41128 0.29764 -0.41753 0.30296 -0.41753 0.30319 C -0.42152 0.31059 -0.43125 0.33164 -0.43906 0.33164 " pathEditMode="relative" rAng="0" ptsTypes="fffffffffffffffffffffA">
                                      <p:cBhvr>
                                        <p:cTn id="38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" y="1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245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48 -0.08672 C 0.0158 -0.0777 0.01302 -0.07863 0.00295 -0.07447 C -0.00781 -0.07007 -0.01458 -0.0629 -0.02639 -0.06013 C -0.05468 -0.05365 -0.08229 -0.05134 -0.11093 -0.04995 C -0.13177 -0.04718 -0.15312 -0.03816 -0.17395 -0.03769 C -0.23958 -0.03631 -0.30538 -0.03631 -0.371 -0.03561 C -0.37309 -0.03492 -0.37708 -0.03353 -0.37708 -0.0333 " pathEditMode="relative" rAng="0" ptsTypes="ffffffA">
                                      <p:cBhvr>
                                        <p:cTn id="46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10247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-0.02313 C -0.00938 -0.02544 -0.01893 -0.03168 -0.02813 -0.03538 C -0.03716 -0.04348 -0.04809 -0.04533 -0.05747 -0.0518 C -0.06077 -0.05412 -0.06719 -0.06059 -0.07118 -0.06221 C -0.07726 -0.06475 -0.08368 -0.06545 -0.08976 -0.06822 C -0.10296 -0.08048 -0.12014 -0.08534 -0.13577 -0.08881 C -0.14792 -0.0969 -0.16164 -0.09898 -0.17431 -0.10523 C -0.1875 -0.1117 -0.20052 -0.12095 -0.21424 -0.12558 C -0.2158 -0.12766 -0.21684 -0.13067 -0.21893 -0.13182 C -0.22275 -0.13413 -0.23125 -0.13598 -0.23125 -0.13575 C -0.24462 -0.14778 -0.22709 -0.13321 -0.24046 -0.142 C -0.24896 -0.14755 -0.2415 -0.14454 -0.24966 -0.15217 C -0.25157 -0.15402 -0.254 -0.15472 -0.25591 -0.15634 C -0.26355 -0.16281 -0.26858 -0.17183 -0.27743 -0.17484 C -0.27952 -0.17692 -0.28125 -0.17946 -0.28351 -0.18108 C -0.2849 -0.18224 -0.28681 -0.18178 -0.2882 -0.18293 C -0.3 -0.19334 -0.28577 -0.18571 -0.2974 -0.19334 C -0.30834 -0.20051 -0.32136 -0.21068 -0.33282 -0.21577 C -0.34601 -0.22919 -0.36476 -0.24237 -0.38195 -0.24237 " pathEditMode="relative" rAng="0" ptsTypes="ffffffffffffffffffA">
                                      <p:cBhvr>
                                        <p:cTn id="54" dur="2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8" dur="2000" fill="hold"/>
                                        <p:tgtEl>
                                          <p:spTgt spid="10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87</TotalTime>
  <Words>36</Words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Тело человека</vt:lpstr>
      <vt:lpstr>Слайд 2</vt:lpstr>
      <vt:lpstr>Слайд 3</vt:lpstr>
      <vt:lpstr>Слайд 4</vt:lpstr>
      <vt:lpstr>Где моё лицо? </vt:lpstr>
      <vt:lpstr>Чего забыл нарисовать художник?</vt:lpstr>
      <vt:lpstr>Какие части тела ты видишь? Сколько ребят спряталось?</vt:lpstr>
      <vt:lpstr>Организм человека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Тело человека</dc:title>
  <cp:lastModifiedBy>ACER</cp:lastModifiedBy>
  <cp:revision>10</cp:revision>
  <dcterms:modified xsi:type="dcterms:W3CDTF">2018-04-29T12:05:53Z</dcterms:modified>
</cp:coreProperties>
</file>