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</p:sldMasterIdLst>
  <p:notesMasterIdLst>
    <p:notesMasterId r:id="rId23"/>
  </p:notesMasterIdLst>
  <p:sldIdLst>
    <p:sldId id="256" r:id="rId3"/>
    <p:sldId id="273" r:id="rId4"/>
    <p:sldId id="279" r:id="rId5"/>
    <p:sldId id="272" r:id="rId6"/>
    <p:sldId id="277" r:id="rId7"/>
    <p:sldId id="280" r:id="rId8"/>
    <p:sldId id="276" r:id="rId9"/>
    <p:sldId id="269" r:id="rId10"/>
    <p:sldId id="270" r:id="rId11"/>
    <p:sldId id="257" r:id="rId12"/>
    <p:sldId id="281" r:id="rId13"/>
    <p:sldId id="268" r:id="rId14"/>
    <p:sldId id="258" r:id="rId15"/>
    <p:sldId id="285" r:id="rId16"/>
    <p:sldId id="259" r:id="rId17"/>
    <p:sldId id="287" r:id="rId18"/>
    <p:sldId id="275" r:id="rId19"/>
    <p:sldId id="286" r:id="rId20"/>
    <p:sldId id="284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13A628-44B1-4319-8B85-1363F0BDD560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39A1F9-0342-4B0E-B0CF-392FB8CC4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15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2701B-5B35-421E-867D-14B846351F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8EB1-7185-4923-8F85-1AF0843AA1BE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12C0-3AD2-4A69-A94E-37A55FC3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0185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3578-220A-4D26-B03B-EBF4DE2D5714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6992-2421-41EC-B8C6-A913CD603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196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09BD-A8ED-400E-8A1C-DE9406224E92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8285-29C1-4C46-9F37-BC0951C37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9759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38EB1-7185-4923-8F85-1AF0843AA1BE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D12C0-3AD2-4A69-A94E-37A55FC3F6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BF56C-11D8-45F2-8A6E-017DBF47E890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89495-6A14-4C84-B8B6-B2C809A34E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8014B-3F17-4382-81FD-AAF2F10BC4F3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C71EA71-8A29-4A07-A478-6C3B2DF84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3E7D1-9521-4A95-931A-6CCD2AD32473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D9DA-D77D-4584-B426-5A7F8E041E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968817-01C7-43E4-A7C6-EA24358C3F48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ECFC-0227-41CB-806D-9A4B7677B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3A8FA-05AB-4A33-AD40-D9A95242AC26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9032C-0E48-42E0-9023-C38DFDA14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C7847-51D9-42FD-9CFB-9AAC115FD8CB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616A-BE71-4B7B-B542-50D4F7DF8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CBC26-BE64-4401-B37C-DF6077A98036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6E172-54B1-42BD-8308-96FE92BEE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F56C-11D8-45F2-8A6E-017DBF47E890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9495-6A14-4C84-B8B6-B2C809A34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019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E67A-5295-4FB5-AB44-5527426B6794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9B99C-70F9-486E-AFAB-7DCB98622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63578-220A-4D26-B03B-EBF4DE2D5714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66992-2421-41EC-B8C6-A913CD603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B09BD-A8ED-400E-8A1C-DE9406224E92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B8285-29C1-4C46-9F37-BC0951C37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014B-3F17-4382-81FD-AAF2F10BC4F3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EA71-8A29-4A07-A478-6C3B2DF84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434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E7D1-9521-4A95-931A-6CCD2AD32473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D9DA-D77D-4584-B426-5A7F8E041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7515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8817-01C7-43E4-A7C6-EA24358C3F48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ECFC-0227-41CB-806D-9A4B7677B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967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A8FA-05AB-4A33-AD40-D9A95242AC26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032C-0E48-42E0-9023-C38DFDA14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280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7847-51D9-42FD-9CFB-9AAC115FD8CB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616A-BE71-4B7B-B542-50D4F7DF8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134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BC26-BE64-4401-B37C-DF6077A98036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E172-54B1-42BD-8308-96FE92BEE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975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E67A-5295-4FB5-AB44-5527426B6794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B99C-70F9-486E-AFAB-7DCB98622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5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5AC548-BA48-4FD5-ACF6-0711A546FAF9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38F5A-1AE8-4E18-8C21-0041B1637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15AC548-BA48-4FD5-ACF6-0711A546FAF9}" type="datetimeFigureOut">
              <a:rPr lang="ru-RU" smtClean="0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2938F5A-1AE8-4E18-8C21-0041B16370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Филиал ГБОУ РХ  СПО «Черногорский горно – строительный техникум</a:t>
            </a:r>
          </a:p>
        </p:txBody>
      </p:sp>
      <p:sp>
        <p:nvSpPr>
          <p:cNvPr id="55298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64235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внеклассного мероприятия по теме:</a:t>
            </a:r>
          </a:p>
          <a:p>
            <a:pPr marL="0" indent="0" algn="ctr"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«Есть такая профессия строитель»</a:t>
            </a:r>
          </a:p>
        </p:txBody>
      </p:sp>
      <p:pic>
        <p:nvPicPr>
          <p:cNvPr id="55299" name="Picture 2" descr="J:\1359348487_46ff974788589059f445b544a370de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27" b="2483"/>
          <a:stretch/>
        </p:blipFill>
        <p:spPr bwMode="auto">
          <a:xfrm>
            <a:off x="442710" y="4094355"/>
            <a:ext cx="3528392" cy="246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429309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п/о   Соловьева И.В.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п/о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Ужакина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9797" y="6205954"/>
            <a:ext cx="1627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Абаза 2013г.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Спортивный комплекс «Горняк»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C:\Documents and Settings\Ирина\Мои документы\41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875852"/>
            <a:ext cx="4248472" cy="298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3" name="Picture 3" descr="C:\Users\mama\Desktop\абаза\н\x_412855a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893"/>
            <a:ext cx="6264696" cy="41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3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Черногорский горно – строительный техникум»  в г. Абазе</a:t>
            </a: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136" y="3209272"/>
            <a:ext cx="5747786" cy="360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DCIM\1000209_\DSC_8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158459" cy="342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C:\Users\mama\Desktop\абаза\н\x_807a41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11" y="3661053"/>
            <a:ext cx="4049240" cy="31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6155" y="6046931"/>
            <a:ext cx="2170585" cy="7780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АСОШ №50</a:t>
            </a:r>
            <a:endParaRPr lang="ru-RU" sz="24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504" y="1865834"/>
            <a:ext cx="4837815" cy="3380724"/>
            <a:chOff x="107504" y="1052736"/>
            <a:chExt cx="5184932" cy="3380724"/>
          </a:xfrm>
        </p:grpSpPr>
        <p:pic>
          <p:nvPicPr>
            <p:cNvPr id="69636" name="Picture 4" descr="C:\Users\mama\Desktop\абаза\н\x_9e119b9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6" b="3292"/>
            <a:stretch/>
          </p:blipFill>
          <p:spPr bwMode="auto">
            <a:xfrm>
              <a:off x="107504" y="1052736"/>
              <a:ext cx="5184932" cy="3380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426012" y="3933056"/>
              <a:ext cx="1765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АСОШ №49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15616" y="548680"/>
            <a:ext cx="2793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Arial Black" pitchFamily="34" charset="0"/>
                <a:cs typeface="Times New Roman" pitchFamily="18" charset="0"/>
              </a:rPr>
              <a:t>Школы</a:t>
            </a:r>
            <a:endParaRPr lang="ru-RU" sz="4800" dirty="0"/>
          </a:p>
        </p:txBody>
      </p:sp>
      <p:pic>
        <p:nvPicPr>
          <p:cNvPr id="69638" name="Picture 6" descr="C:\Users\mama\Desktop\абаза\XkyTALCNYm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33" y="665407"/>
            <a:ext cx="3870349" cy="29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12527" y="3062488"/>
            <a:ext cx="164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АСОШ №5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707904" cy="187220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</a:t>
            </a:r>
            <a:r>
              <a:rPr lang="ru-RU" b="1" dirty="0" smtClean="0">
                <a:latin typeface="Arial Black" pitchFamily="34" charset="0"/>
              </a:rPr>
              <a:t>Абаканское Рудо-Управление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70658" name="Picture 3" descr="C:\Documents and Settings\Ирина\Мои документы\DSCF40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2708920"/>
            <a:ext cx="5328592" cy="3995744"/>
          </a:xfrm>
        </p:spPr>
      </p:pic>
      <p:pic>
        <p:nvPicPr>
          <p:cNvPr id="70660" name="Picture 4" descr="C:\Users\mama\Desktop\абаза\н\x_f67e034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4" b="2420"/>
          <a:stretch/>
        </p:blipFill>
        <p:spPr bwMode="auto">
          <a:xfrm>
            <a:off x="179513" y="116633"/>
            <a:ext cx="509051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mama\Desktop\абаза\н\x_7969f1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6073"/>
            <a:ext cx="7814816" cy="575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24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Городская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Поликлиника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5508104" y="900100"/>
            <a:ext cx="2592288" cy="1340768"/>
          </a:xfrm>
        </p:spPr>
        <p:txBody>
          <a:bodyPr/>
          <a:lstStyle/>
          <a:p>
            <a:r>
              <a:rPr lang="ru-RU" sz="7200" b="1" dirty="0" smtClean="0">
                <a:latin typeface="Arial Black" pitchFamily="34" charset="0"/>
              </a:rPr>
              <a:t>ТЭЦ</a:t>
            </a:r>
          </a:p>
        </p:txBody>
      </p:sp>
      <p:pic>
        <p:nvPicPr>
          <p:cNvPr id="71682" name="Picture 2" descr="C:\Documents and Settings\Ирина\Мои документы\зима 10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924944"/>
            <a:ext cx="5904656" cy="3701686"/>
          </a:xfrm>
        </p:spPr>
      </p:pic>
      <p:pic>
        <p:nvPicPr>
          <p:cNvPr id="71683" name="Picture 3" descr="C:\Users\mama\Desktop\абаза\с\1352348971_pgal-full_abaza do rev. Ф.Р-914. Оп. 1. Д. 26. Л.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" y="476672"/>
            <a:ext cx="47132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get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2" y="1458118"/>
            <a:ext cx="8162144" cy="483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619672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Обогатительная фабрика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Строительство храма</a:t>
            </a:r>
          </a:p>
        </p:txBody>
      </p:sp>
      <p:pic>
        <p:nvPicPr>
          <p:cNvPr id="72706" name="Picture 2" descr="C:\Documents and Settings\Ирина\Мои документы\Панорама 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t="-1136" r="-22967" b="6625"/>
          <a:stretch/>
        </p:blipFill>
        <p:spPr>
          <a:xfrm>
            <a:off x="107504" y="1121531"/>
            <a:ext cx="5544616" cy="3984597"/>
          </a:xfrm>
        </p:spPr>
      </p:pic>
      <p:pic>
        <p:nvPicPr>
          <p:cNvPr id="4" name="Picture 2" descr="I:\SN85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13830"/>
            <a:ext cx="4824536" cy="361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N852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193"/>
            <a:ext cx="8187665" cy="614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28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mama\Desktop\абаза\с\x_2a4d7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37" y="2764216"/>
            <a:ext cx="3255004" cy="24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C:\Users\mama\Desktop\абаза\с\x_5c7bb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3158248" cy="23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91813">
            <a:off x="924225" y="210018"/>
            <a:ext cx="3366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Частичка Города</a:t>
            </a:r>
            <a:endParaRPr lang="ru-RU" sz="4800" b="1" dirty="0"/>
          </a:p>
        </p:txBody>
      </p:sp>
      <p:pic>
        <p:nvPicPr>
          <p:cNvPr id="74753" name="Picture 2" descr="I:\SN852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2045"/>
            <a:ext cx="3317655" cy="23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0" y="1880114"/>
            <a:ext cx="468788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Users\mama\Desktop\абаза\н\x_56348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b="11266"/>
          <a:stretch/>
        </p:blipFill>
        <p:spPr bwMode="auto">
          <a:xfrm>
            <a:off x="3491880" y="3428999"/>
            <a:ext cx="5499494" cy="33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4" name="Picture 2" descr="C:\Documents and Settings\Ирина\Мои документы\photo-09-abaza-russi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88914"/>
            <a:ext cx="5400154" cy="37457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anose="030F0702030302020204" pitchFamily="66" charset="0"/>
              </a:rPr>
              <a:t>Спасибо за внимание ! </a:t>
            </a:r>
            <a:endParaRPr lang="ru-RU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C:\Users\mama\Desktop\абаза\WK4IhaZcC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5577"/>
            <a:ext cx="3978547" cy="261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69" name="Picture 3" descr="ca9a6d6955348bb913d6c25c6539367esmallsc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9492" y="2852936"/>
            <a:ext cx="2486207" cy="1916832"/>
          </a:xfrm>
        </p:spPr>
      </p:pic>
      <p:pic>
        <p:nvPicPr>
          <p:cNvPr id="58371" name="Picture 6" descr="5ad33ec63abdada7bd4b19365fbba089smallsca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76672"/>
            <a:ext cx="3347975" cy="2288764"/>
          </a:xfrm>
        </p:spPr>
      </p:pic>
      <p:pic>
        <p:nvPicPr>
          <p:cNvPr id="58370" name="Picture 4" descr="thumbnail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5983" y="3789040"/>
            <a:ext cx="2304256" cy="1523624"/>
          </a:xfrm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79512" y="3645024"/>
            <a:ext cx="35288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 Строитель –         профессия!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 Строитель – призвание</a:t>
            </a:r>
            <a:r>
              <a:rPr lang="ru-RU" sz="3200" dirty="0">
                <a:solidFill>
                  <a:srgbClr val="FFFFFF"/>
                </a:solidFill>
                <a:latin typeface="Arial" charset="0"/>
                <a:cs typeface="Arial" charset="0"/>
              </a:rPr>
              <a:t>! </a:t>
            </a:r>
          </a:p>
        </p:txBody>
      </p:sp>
      <p:pic>
        <p:nvPicPr>
          <p:cNvPr id="58373" name="Picture 5" descr="C:\Users\mama\Desktop\абаза\rabot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2194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763" y="1125538"/>
            <a:ext cx="316865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Arial Black" pitchFamily="34" charset="0"/>
              </a:rPr>
              <a:t>Абаза в 60-х годах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9394" name="Picture 2" descr="C:\Documents and Settings\Ирина\Мои документы\Очень старинные фотки. 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141663"/>
            <a:ext cx="5759450" cy="371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5" name="Picture 3" descr="C:\Documents and Settings\Ирина\Мои документы\get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5888"/>
            <a:ext cx="6337300" cy="381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История Абазы начинается с 1768 года – времени создания казачьей заимки Большой луг. Затем был создан Абаканский железоделательный завод с поселением, получившем в 1867 году статус «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Абаканозаводской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 деревни», а в 1921 был переименован в село Абаза.</a:t>
            </a:r>
            <a:endParaRPr lang="ru-RU" sz="32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	Статус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города районного подчинения был присвоен Абазе лишь в 1966 году.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3200" b="1" smtClean="0">
                <a:latin typeface="Arial Black" pitchFamily="34" charset="0"/>
                <a:cs typeface="Times New Roman" pitchFamily="18" charset="0"/>
              </a:rPr>
              <a:t>Музей, старинная усадьба купца Кипреева</a:t>
            </a:r>
          </a:p>
        </p:txBody>
      </p:sp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63" y="4077072"/>
            <a:ext cx="403383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C:\Users\mama\Desktop\абаза\н\x_8bf95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66"/>
            <a:ext cx="5736637" cy="43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69016"/>
            <a:ext cx="30972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2256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Старинная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усадьба купца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Кипреева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5" y="1484784"/>
            <a:ext cx="8435975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в 1988 году решением Городского совета города Абазы усадьба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</a:rPr>
              <a:t>Кипреева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 была объявлена памятником истории и культуры, охраняемым государством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3600" b="1" dirty="0">
              <a:solidFill>
                <a:srgbClr val="000000"/>
              </a:solidFill>
              <a:latin typeface="Times New Roman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Итак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, в 2003 году воплотилась мечта многих горожан – в усадьбе был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открыт 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музей. Это настоящий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храм истории не только города, но 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и всей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Сибири.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Абаза - Жемчужина Хакасии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2" descr="C:\Documents and Settings\Ирина\Мои документы\1232435199_photo_img_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257279" cy="332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C:\Users\mama\Desktop\абаза\b-ZTFcOHtZ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04" y="1268760"/>
            <a:ext cx="3457077" cy="259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C:\Users\mama\Desktop\абаза\ohA2llqPrA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9" t="27566" r="2229" b="-6159"/>
          <a:stretch/>
        </p:blipFill>
        <p:spPr bwMode="auto">
          <a:xfrm>
            <a:off x="108965" y="4532785"/>
            <a:ext cx="5255818" cy="2325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Ирина\Рабочий стол\f_200325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04" y="4013817"/>
            <a:ext cx="3457077" cy="259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58903">
            <a:off x="5580063" y="1052513"/>
            <a:ext cx="3563937" cy="635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 культуры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 descr="C:\Documents and Settings\Ирина\Мои документы\Май 22 ЦДК весна 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19" y="3603848"/>
            <a:ext cx="5759450" cy="314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10025"/>
            <a:ext cx="3725863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«Каков строитель, такова и обитель»</a:t>
            </a:r>
            <a:endParaRPr lang="ru-RU" sz="1050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5541" name="Picture 5" descr="C:\Users\mama\Desktop\абаза\н\x_96dfa4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67"/>
            <a:ext cx="5285010" cy="396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">
      <a:dk1>
        <a:sysClr val="windowText" lastClr="000000"/>
      </a:dk1>
      <a:lt1>
        <a:sysClr val="window" lastClr="FFFFFF"/>
      </a:lt1>
      <a:dk2>
        <a:srgbClr val="A7D6FF"/>
      </a:dk2>
      <a:lt2>
        <a:srgbClr val="A7D6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D6ECFF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я">
      <a:dk1>
        <a:sysClr val="windowText" lastClr="000000"/>
      </a:dk1>
      <a:lt1>
        <a:sysClr val="window" lastClr="FFFFFF"/>
      </a:lt1>
      <a:dk2>
        <a:srgbClr val="A7D6FF"/>
      </a:dk2>
      <a:lt2>
        <a:srgbClr val="A7D6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D6ECFF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117</Words>
  <Application>Microsoft Office PowerPoint</Application>
  <PresentationFormat>Экран (4:3)</PresentationFormat>
  <Paragraphs>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Апекс</vt:lpstr>
      <vt:lpstr>Филиал ГБОУ РХ  СПО «Черногорский горно – строительный техникум</vt:lpstr>
      <vt:lpstr>Презентация PowerPoint</vt:lpstr>
      <vt:lpstr>Презентация PowerPoint</vt:lpstr>
      <vt:lpstr>Абаза в 60-х годах</vt:lpstr>
      <vt:lpstr>     История Абазы начинается с 1768 года – времени создания казачьей заимки Большой луг. Затем был создан Абаканский железоделательный завод с поселением, получившем в 1867 году статус «Абаканозаводской деревни», а в 1921 был переименован в село Абаза.</vt:lpstr>
      <vt:lpstr>Музей, старинная усадьба купца Кипреева</vt:lpstr>
      <vt:lpstr> Старинная усадьба купца Кипреева   </vt:lpstr>
      <vt:lpstr>Абаза - Жемчужина Хакасии </vt:lpstr>
      <vt:lpstr>Дом культуры</vt:lpstr>
      <vt:lpstr>Спортивный комплекс «Горняк»</vt:lpstr>
      <vt:lpstr>Черногорский горно – строительный техникум»  в г. Абазе</vt:lpstr>
      <vt:lpstr>АСОШ №50</vt:lpstr>
      <vt:lpstr>                Абаканское Рудо-Управление</vt:lpstr>
      <vt:lpstr>Презентация PowerPoint</vt:lpstr>
      <vt:lpstr>ТЭЦ</vt:lpstr>
      <vt:lpstr>Презентация PowerPoint</vt:lpstr>
      <vt:lpstr>Строительство храма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ГБОУ РХ  «Черногорский горно – строительный техникум»</dc:title>
  <dc:creator>mama</dc:creator>
  <cp:lastModifiedBy>Ирина</cp:lastModifiedBy>
  <cp:revision>67</cp:revision>
  <dcterms:modified xsi:type="dcterms:W3CDTF">2013-10-25T05:53:21Z</dcterms:modified>
</cp:coreProperties>
</file>