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3" r:id="rId2"/>
  </p:sldMasterIdLst>
  <p:sldIdLst>
    <p:sldId id="261" r:id="rId3"/>
    <p:sldId id="306" r:id="rId4"/>
    <p:sldId id="307" r:id="rId5"/>
    <p:sldId id="262" r:id="rId6"/>
    <p:sldId id="308" r:id="rId7"/>
    <p:sldId id="281" r:id="rId8"/>
    <p:sldId id="283" r:id="rId9"/>
    <p:sldId id="257" r:id="rId10"/>
    <p:sldId id="266" r:id="rId11"/>
    <p:sldId id="309" r:id="rId12"/>
    <p:sldId id="273" r:id="rId13"/>
    <p:sldId id="310" r:id="rId14"/>
    <p:sldId id="284" r:id="rId15"/>
    <p:sldId id="311" r:id="rId16"/>
    <p:sldId id="288" r:id="rId17"/>
    <p:sldId id="312" r:id="rId18"/>
    <p:sldId id="289" r:id="rId19"/>
    <p:sldId id="313" r:id="rId20"/>
    <p:sldId id="290" r:id="rId21"/>
    <p:sldId id="314" r:id="rId22"/>
    <p:sldId id="293" r:id="rId23"/>
    <p:sldId id="315" r:id="rId24"/>
    <p:sldId id="292" r:id="rId25"/>
    <p:sldId id="316" r:id="rId26"/>
    <p:sldId id="29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80" autoAdjust="0"/>
    <p:restoredTop sz="94660"/>
  </p:normalViewPr>
  <p:slideViewPr>
    <p:cSldViewPr>
      <p:cViewPr>
        <p:scale>
          <a:sx n="50" d="100"/>
          <a:sy n="50" d="100"/>
        </p:scale>
        <p:origin x="-171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DFFF-800E-4FEB-A930-83B26259C9C0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15B2-F353-4F75-8C49-E559B6BE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3883-3CDA-4C0E-9F45-A3ED7E074708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8091-1DB3-4F32-B8B3-6ED7314D6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8ADD-862D-463D-BF5A-74052794D5E6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7591-FEDA-46AA-B6E5-2C3E145A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DFFF-800E-4FEB-A930-83B26259C9C0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15B2-F353-4F75-8C49-E559B6BE8AB7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94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B8E5-AC71-4586-A469-2B45AFC2646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F8E2-32C1-4A03-A971-AC8192DFCDE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6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onstanti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8424-4B84-46A7-A119-5E43D0F7F259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7041-4005-4458-9CA3-BEA6584C60DC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19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EBBE5-77FE-40A3-9C59-DF9C763E940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3C0C-D2EB-460E-A115-BE189C2DD42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8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B34A-D609-4122-A4FB-BB4D387131D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9ABC-FD4B-444E-9FDC-EE9169F7232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E0C6-E21C-4AA3-8F0C-C6503B30C5C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B12A-B7E7-4E2D-AC35-775393F24BC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16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0335-C42D-46B8-8ACC-699B23F7B18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AE07-E372-4901-A5B5-7E5DF0E0C3D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1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FCD5-2675-46DF-9BF2-EF07B1849A2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880D-73E9-4B30-826E-7A21256A487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3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0B8E5-AC71-4586-A469-2B45AFC26460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F8E2-32C1-4A03-A971-AC8192DFC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1086-C4AF-4C5D-86B3-BFE6C13E537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77851-107F-471C-98DD-16417D23B80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2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3883-3CDA-4C0E-9F45-A3ED7E07470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C8091-1DB3-4F32-B8B3-6ED7314D654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8ADD-862D-463D-BF5A-74052794D5E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7591-FEDA-46AA-B6E5-2C3E145A04B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16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8424-4B84-46A7-A119-5E43D0F7F259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7041-4005-4458-9CA3-BEA6584C6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EBBE5-77FE-40A3-9C59-DF9C763E9402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3C0C-D2EB-460E-A115-BE189C2D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B34A-D609-4122-A4FB-BB4D387131D7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9ABC-FD4B-444E-9FDC-EE9169F72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CE0C6-E21C-4AA3-8F0C-C6503B30C5C9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B12A-B7E7-4E2D-AC35-775393F24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0335-C42D-46B8-8ACC-699B23F7B184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AE07-E372-4901-A5B5-7E5DF0E0C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FCD5-2675-46DF-9BF2-EF07B1849A24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880D-73E9-4B30-826E-7A21256A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1086-C4AF-4C5D-86B3-BFE6C13E5375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77851-107F-471C-98DD-16417D23B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E4091C-915D-4E16-8075-9A816DFF33FA}" type="datetimeFigureOut">
              <a:rPr lang="ru-RU"/>
              <a:pPr>
                <a:defRPr/>
              </a:pPr>
              <a:t>06.10.2019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9676D-51FA-45D3-B70C-F10E713E5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E4091C-915D-4E16-8075-9A816DFF33F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06.10.2019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F9676D-51FA-45D3-B70C-F10E713E5B4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48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75412"/>
            <a:ext cx="5614988" cy="357188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Эти моря холодные, они покрываются льдами на большую часть года. Суда по ним движутся вслед за ледоколами.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0" name="Picture 2" descr="F:\Лена\На фестиваль\Вода\C-Л океан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20161013">
            <a:off x="72862" y="1593838"/>
            <a:ext cx="3386138" cy="3028950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3" descr="F:\Лена\На фестиваль\Вода\Healy_in_Ice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1677679"/>
            <a:ext cx="4041775" cy="2684463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7172" name="Picture 4" descr="F:\Лена\На фестиваль\Вода\Healy_in_Ic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9222">
            <a:off x="5375613" y="1627981"/>
            <a:ext cx="3452812" cy="2857500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1" name="Picture 4" descr="F:\Лена\На фестиваль\Вода\Healy_in_Ice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643438"/>
            <a:ext cx="2928937" cy="2000250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25608" name="Содержимое 12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85799" y="404664"/>
            <a:ext cx="8101013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Моря  Северного- Ледовитого океана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8143875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Какой из морей  наименее соленое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лить        м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Балтийское  море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Черное море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3" y="3143250"/>
            <a:ext cx="3981450" cy="33575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43" name="Picture 3" descr="F:\Лена\На фестиваль\Вода\Ч.мор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428875"/>
            <a:ext cx="4071938" cy="32861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347864" y="1844824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1850800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8143875" cy="1857375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Сколько озер на территории России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мля        оз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около 1 миллиона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миллионов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6613" y="3468688"/>
            <a:ext cx="39814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F:\Лена\На фестиваль\Вода\Ч.море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2714625"/>
            <a:ext cx="4071938" cy="2714625"/>
          </a:xfrm>
          <a:ln w="57150">
            <a:solidFill>
              <a:srgbClr val="595959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347864" y="1844824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844824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/>
          <a:lstStyle/>
          <a:p>
            <a:pPr algn="ctr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«Голубые  глаза  планеты»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928813"/>
            <a:ext cx="4500563" cy="1071562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Озеро  Байкал-</a:t>
            </a:r>
            <a:r>
              <a:rPr lang="ru-RU" smtClean="0"/>
              <a:t> Это самое глубокое и чистое озеро.</a:t>
            </a:r>
          </a:p>
          <a:p>
            <a:pPr algn="ctr"/>
            <a:r>
              <a:rPr lang="ru-RU" smtClean="0"/>
              <a:t>Оно внесено в список Всемирного наследия.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266" name="Picture 2" descr="F:\Лена\На фестиваль\Вода\Байкал карт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286125"/>
            <a:ext cx="3714750" cy="3429000"/>
          </a:xfrm>
          <a:ln w="57150">
            <a:solidFill>
              <a:srgbClr val="7F7F7F"/>
            </a:solidFill>
          </a:ln>
        </p:spPr>
      </p:pic>
      <p:pic>
        <p:nvPicPr>
          <p:cNvPr id="11267" name="Picture 3" descr="F:\Лена\На фестиваль\Вода\Байк.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 rot="993119">
            <a:off x="4754563" y="2012950"/>
            <a:ext cx="4041775" cy="3032125"/>
          </a:xfrm>
          <a:ln w="57150">
            <a:solidFill>
              <a:srgbClr val="7F7F7F"/>
            </a:solidFill>
          </a:ln>
        </p:spPr>
      </p:pic>
      <p:pic>
        <p:nvPicPr>
          <p:cNvPr id="9" name="Picture 3" descr="F:\Лена\На фестиваль\Вода\Байк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4429125"/>
            <a:ext cx="4041775" cy="2286000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63"/>
          </a:xfrm>
        </p:spPr>
        <p:txBody>
          <a:bodyPr/>
          <a:lstStyle/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Крупнейшие  озера  Европы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714375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Ладожское  озеро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428750"/>
            <a:ext cx="4041775" cy="714375"/>
          </a:xfrm>
        </p:spPr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Онежское озеро</a:t>
            </a:r>
          </a:p>
        </p:txBody>
      </p:sp>
      <p:pic>
        <p:nvPicPr>
          <p:cNvPr id="12290" name="Picture 2" descr="F:\Лена\На фестиваль\Вода\ladoga[1]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00250"/>
            <a:ext cx="3328988" cy="2214563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291" name="Picture 3" descr="F:\Лена\На фестиваль\Вода\mapOnega[1]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2000250"/>
            <a:ext cx="3214688" cy="2143125"/>
          </a:xfrm>
          <a:ln w="38100">
            <a:solidFill>
              <a:srgbClr val="7F7F7F"/>
            </a:solidFill>
          </a:ln>
        </p:spPr>
      </p:pic>
      <p:pic>
        <p:nvPicPr>
          <p:cNvPr id="9" name="Picture 2" descr="F:\Лена\На фестиваль\Вода\ladoga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929063"/>
            <a:ext cx="36433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Лена\На фестиваль\Вода\mapOnega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929063"/>
            <a:ext cx="3357563" cy="2928937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00063"/>
            <a:ext cx="3071813" cy="300037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Как называются самые большие водоемы?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71625" y="5143500"/>
            <a:ext cx="3962400" cy="85725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ОКЕАНЫ</a:t>
            </a:r>
          </a:p>
        </p:txBody>
      </p:sp>
      <p:pic>
        <p:nvPicPr>
          <p:cNvPr id="2050" name="Picture 2" descr="F:\Лена\На фестиваль\Вода\f_18054985[1]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 rot="420000">
            <a:off x="3527425" y="520700"/>
            <a:ext cx="5275263" cy="4652963"/>
          </a:xfrm>
          <a:noFill/>
          <a:ln w="57150"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27995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857250"/>
            <a:ext cx="4786313" cy="1785938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Какое  озеро  самое  большое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льшие        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зёра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Каспийское</a:t>
            </a:r>
          </a:p>
        </p:txBody>
      </p:sp>
      <p:pic>
        <p:nvPicPr>
          <p:cNvPr id="7" name="Содержимое 6" descr="C-Л океа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782888"/>
            <a:ext cx="4040188" cy="2693987"/>
          </a:xfrm>
          <a:ln w="57150">
            <a:solidFill>
              <a:srgbClr val="7F7F7F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Байкал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27400"/>
            <a:ext cx="3987800" cy="2989263"/>
          </a:xfrm>
          <a:prstGeom prst="rect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131840" y="1844824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844824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8" y="704850"/>
            <a:ext cx="5214937" cy="6524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Каспийское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озеро-море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4819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8" name="Picture 2" descr="F:\Лена\На фестиваль\Вода\Касп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71563"/>
            <a:ext cx="3500437" cy="3632200"/>
          </a:xfrm>
          <a:ln w="57150">
            <a:solidFill>
              <a:srgbClr val="7F7F7F"/>
            </a:solidFill>
          </a:ln>
        </p:spPr>
      </p:pic>
      <p:pic>
        <p:nvPicPr>
          <p:cNvPr id="14339" name="Picture 3" descr="F:\Лена\На фестиваль\Вода\Касп.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714625" y="3714750"/>
            <a:ext cx="4041775" cy="30321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3" descr="F:\Лена\На фестиваль\Вода\Касп.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428750"/>
            <a:ext cx="4041775" cy="3030538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0" y="704850"/>
            <a:ext cx="4400550" cy="29384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C00000"/>
                </a:solidFill>
              </a:rPr>
              <a:t>Загадка</a:t>
            </a:r>
            <a:r>
              <a:rPr lang="ru-RU" sz="3200" b="1" smtClean="0"/>
              <a:t> </a:t>
            </a:r>
            <a:br>
              <a:rPr lang="ru-RU" sz="3200" b="1" smtClean="0"/>
            </a:br>
            <a:r>
              <a:rPr lang="ru-RU" sz="3200" b="1" smtClean="0"/>
              <a:t>« Летом бежит, зимой спит, весна настала- опять побежала» </a:t>
            </a:r>
            <a:br>
              <a:rPr lang="ru-RU" sz="3200" b="1" smtClean="0"/>
            </a:b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29125"/>
            <a:ext cx="4040188" cy="2286000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 Е К А</a:t>
            </a:r>
          </a:p>
        </p:txBody>
      </p:sp>
      <p:sp>
        <p:nvSpPr>
          <p:cNvPr id="37891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2" name="Picture 2" descr="F:\Лена\На фестиваль\Вода\Лена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000125"/>
            <a:ext cx="4040187" cy="3030538"/>
          </a:xfrm>
          <a:ln w="57150">
            <a:solidFill>
              <a:srgbClr val="7F7F7F"/>
            </a:solidFill>
          </a:ln>
        </p:spPr>
      </p:pic>
      <p:pic>
        <p:nvPicPr>
          <p:cNvPr id="15363" name="Picture 3" descr="F:\Лена\На фестиваль\Вода\Урал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357688" y="3714750"/>
            <a:ext cx="4572000" cy="2979738"/>
          </a:xfrm>
          <a:ln w="57150">
            <a:solidFill>
              <a:srgbClr val="7F7F7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63"/>
            <a:ext cx="7772400" cy="52149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38"/>
            <a:ext cx="9144000" cy="1143000"/>
          </a:xfrm>
        </p:spPr>
        <p:txBody>
          <a:bodyPr/>
          <a:lstStyle/>
          <a:p>
            <a:pPr marR="0" algn="ctr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Моря, озера и реки России</a:t>
            </a:r>
          </a:p>
        </p:txBody>
      </p:sp>
      <p:pic>
        <p:nvPicPr>
          <p:cNvPr id="7" name="Picture 2" descr="F:\Лена\На фестиваль\Вода\f_18054985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75" y="1571625"/>
            <a:ext cx="8858250" cy="5143500"/>
          </a:xfrm>
          <a:prstGeom prst="rect">
            <a:avLst/>
          </a:prstGeom>
          <a:noFill/>
          <a:ln w="57150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9" name="Picture 2" descr="F:\Лена\На фестиваль\Вода\f_1805498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1571625"/>
            <a:ext cx="3563938" cy="2286000"/>
          </a:xfrm>
          <a:prstGeom prst="rect">
            <a:avLst/>
          </a:prstGeom>
          <a:noFill/>
          <a:ln w="3810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10" name="Picture 2" descr="F:\Лена\На фестиваль\Вода\f_18054985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75" y="4214813"/>
            <a:ext cx="3643313" cy="2500312"/>
          </a:xfrm>
          <a:prstGeom prst="rect">
            <a:avLst/>
          </a:prstGeom>
          <a:noFill/>
          <a:ln w="38100">
            <a:solidFill>
              <a:schemeClr val="bg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0225" y="1365250"/>
            <a:ext cx="7931150" cy="277336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4857750"/>
            <a:ext cx="4887912" cy="1643063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Работу выполнила Соловьева Е.П.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R="0" algn="ctr">
              <a:lnSpc>
                <a:spcPct val="90000"/>
              </a:lnSpc>
            </a:pP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МОУ СОШ №87 г. Уфы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42938"/>
            <a:ext cx="4786313" cy="1857375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Какой  океан  самый  маленький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       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строва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428875"/>
            <a:ext cx="3927475" cy="642938"/>
          </a:xfrm>
        </p:spPr>
        <p:txBody>
          <a:bodyPr/>
          <a:lstStyle/>
          <a:p>
            <a:pPr algn="ctr"/>
            <a:r>
              <a:rPr lang="ru-RU" sz="35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 Атлантический океан</a:t>
            </a:r>
          </a:p>
        </p:txBody>
      </p:sp>
      <p:pic>
        <p:nvPicPr>
          <p:cNvPr id="7" name="Содержимое 6" descr="C-Л океа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50" y="2500313"/>
            <a:ext cx="4040188" cy="3259137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Северный-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едовитый океан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50"/>
            <a:ext cx="3987800" cy="3357563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75856" y="1844824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95192" y="1844824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6900863" cy="785813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Северный- Ледовитый океан</a:t>
            </a:r>
          </a:p>
        </p:txBody>
      </p:sp>
      <p:pic>
        <p:nvPicPr>
          <p:cNvPr id="4" name="Содержимое 6" descr="C-Л оке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625" y="2122488"/>
            <a:ext cx="6834188" cy="4327525"/>
          </a:xfrm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642938"/>
            <a:ext cx="4786313" cy="1857375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Какой  океан  самый  глубокий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( вставьте правильно букву в слова)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401050" cy="4603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планет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500313"/>
            <a:ext cx="3927475" cy="571500"/>
          </a:xfrm>
        </p:spPr>
        <p:txBody>
          <a:bodyPr/>
          <a:lstStyle/>
          <a:p>
            <a:pPr algn="ctr"/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Тихий океан</a:t>
            </a:r>
          </a:p>
        </p:txBody>
      </p:sp>
      <p:pic>
        <p:nvPicPr>
          <p:cNvPr id="7" name="Содержимое 6" descr="C-Л океан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50" y="2428875"/>
            <a:ext cx="4040188" cy="3286125"/>
          </a:xfr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50" y="5643563"/>
            <a:ext cx="4071938" cy="1000125"/>
          </a:xfrm>
        </p:spPr>
        <p:txBody>
          <a:bodyPr>
            <a:no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Северный-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едовитый океан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6" descr="C-Л океа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50"/>
            <a:ext cx="39878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779912" y="1844824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1844824"/>
            <a:ext cx="21602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_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3614738" cy="1143000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Тихий океан</a:t>
            </a:r>
          </a:p>
        </p:txBody>
      </p:sp>
      <p:pic>
        <p:nvPicPr>
          <p:cNvPr id="4" name="Содержимое 6" descr="C-Л океан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52625" y="1857375"/>
            <a:ext cx="6834188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587</TotalTime>
  <Words>328</Words>
  <Application>Microsoft Office PowerPoint</Application>
  <PresentationFormat>Экран (4:3)</PresentationFormat>
  <Paragraphs>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1_Поток</vt:lpstr>
      <vt:lpstr>Презентация PowerPoint</vt:lpstr>
      <vt:lpstr>Как называются самые большие водоемы?</vt:lpstr>
      <vt:lpstr>Презентация PowerPoint</vt:lpstr>
      <vt:lpstr>Презентация PowerPoint</vt:lpstr>
      <vt:lpstr>Презентация PowerPoint</vt:lpstr>
      <vt:lpstr>Какой  океан  самый  маленький? ( вставьте правильно букву в слова)   </vt:lpstr>
      <vt:lpstr>Северный- Ледовитый океан</vt:lpstr>
      <vt:lpstr>Какой  океан  самый  глубокий? ( вставьте правильно букву в слова)   </vt:lpstr>
      <vt:lpstr>Тихий океан</vt:lpstr>
      <vt:lpstr>Презентация PowerPoint</vt:lpstr>
      <vt:lpstr>Эти моря холодные, они покрываются льдами на большую часть года. Суда по ним движутся вслед за ледоколами.  </vt:lpstr>
      <vt:lpstr>Презентация PowerPoint</vt:lpstr>
      <vt:lpstr>Какой из морей  наименее соленое? ( вставьте правильно букву в слова)   </vt:lpstr>
      <vt:lpstr>Презентация PowerPoint</vt:lpstr>
      <vt:lpstr>Сколько озер на территории России? ( вставьте правильно букву в слова)   </vt:lpstr>
      <vt:lpstr>Презентация PowerPoint</vt:lpstr>
      <vt:lpstr>«Голубые  глаза  планеты»</vt:lpstr>
      <vt:lpstr>Презентация PowerPoint</vt:lpstr>
      <vt:lpstr>Крупнейшие  озера  Европы</vt:lpstr>
      <vt:lpstr>Презентация PowerPoint</vt:lpstr>
      <vt:lpstr>Какое  озеро  самое  большое? ( вставьте правильно букву в слова)   </vt:lpstr>
      <vt:lpstr>Презентация PowerPoint</vt:lpstr>
      <vt:lpstr>Каспийское  озеро-море</vt:lpstr>
      <vt:lpstr>Презентация PowerPoint</vt:lpstr>
      <vt:lpstr>Загадка  « Летом бежит, зимой спит, весна настала- опять побежала»  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1</cp:lastModifiedBy>
  <cp:revision>62</cp:revision>
  <dcterms:created xsi:type="dcterms:W3CDTF">2011-01-27T17:32:47Z</dcterms:created>
  <dcterms:modified xsi:type="dcterms:W3CDTF">2019-10-06T01:23:31Z</dcterms:modified>
</cp:coreProperties>
</file>