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2F533E-ABE8-4B13-9218-61A2143FE75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2B8E41-84B1-4602-9304-6589C09EE43E}" type="datetimeFigureOut">
              <a:rPr lang="ru-RU" smtClean="0"/>
              <a:t>15.01.2017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543800" cy="2593975"/>
          </a:xfrm>
        </p:spPr>
        <p:txBody>
          <a:bodyPr/>
          <a:lstStyle/>
          <a:p>
            <a:r>
              <a:rPr lang="ru-RU" dirty="0" smtClean="0"/>
              <a:t>Насекомые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Приготовил ученик 3 класса з</a:t>
            </a:r>
          </a:p>
          <a:p>
            <a:r>
              <a:rPr lang="ru-RU" dirty="0" err="1" smtClean="0"/>
              <a:t>Сиваконов</a:t>
            </a:r>
            <a:r>
              <a:rPr lang="ru-RU" dirty="0" smtClean="0"/>
              <a:t> Савелий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620000" cy="4800600"/>
          </a:xfrm>
        </p:spPr>
        <p:txBody>
          <a:bodyPr/>
          <a:lstStyle/>
          <a:p>
            <a:r>
              <a:rPr lang="ru-RU" dirty="0" err="1" smtClean="0"/>
              <a:t>Насеко́мые</a:t>
            </a:r>
            <a:r>
              <a:rPr lang="ru-RU" dirty="0" smtClean="0"/>
              <a:t>— </a:t>
            </a:r>
            <a:r>
              <a:rPr lang="ru-RU" dirty="0"/>
              <a:t>класс беспозвоночных членистоногих </a:t>
            </a:r>
            <a:r>
              <a:rPr lang="ru-RU" dirty="0" smtClean="0"/>
              <a:t>животных</a:t>
            </a:r>
          </a:p>
          <a:p>
            <a:pPr marL="114300" indent="0">
              <a:buNone/>
            </a:pPr>
            <a:r>
              <a:rPr lang="ru-RU" dirty="0"/>
              <a:t>Насекомые питаются почти всеми живыми существами и продуктами их жизнедеятельности и сами служат основным кормом многих животных и даже некоторых растений.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1563" y="1775425"/>
            <a:ext cx="4295214" cy="57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20000" cy="1143000"/>
          </a:xfrm>
        </p:spPr>
        <p:txBody>
          <a:bodyPr/>
          <a:lstStyle/>
          <a:p>
            <a:r>
              <a:rPr lang="ru-RU" dirty="0" smtClean="0"/>
              <a:t>Внешнее строение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1740" y="1613802"/>
            <a:ext cx="4176464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Отделы насекомого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0381" y="3861048"/>
            <a:ext cx="187220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Голова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419872" y="5130261"/>
            <a:ext cx="187220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Грудь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6228184" y="3861048"/>
            <a:ext cx="187220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Брюшко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11960" y="3164561"/>
            <a:ext cx="216024" cy="184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441318">
            <a:off x="2641255" y="2997000"/>
            <a:ext cx="288032" cy="1252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618124">
            <a:off x="5684657" y="2937661"/>
            <a:ext cx="288032" cy="1264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насекомых: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Тело покрыто хитином </a:t>
            </a:r>
            <a:endParaRPr lang="ru-RU" dirty="0"/>
          </a:p>
        </p:txBody>
      </p:sp>
      <p:pic>
        <p:nvPicPr>
          <p:cNvPr id="5122" name="Picture 2" descr="http://www.ecosystema.ru/08nature/world/55blv/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47618"/>
            <a:ext cx="5976664" cy="4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9691109">
            <a:off x="3384861" y="1934715"/>
            <a:ext cx="360040" cy="174547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насекомых: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620000" cy="4800600"/>
          </a:xfrm>
        </p:spPr>
        <p:txBody>
          <a:bodyPr/>
          <a:lstStyle/>
          <a:p>
            <a:r>
              <a:rPr lang="ru-RU" dirty="0" smtClean="0"/>
              <a:t>Способность к полету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61" y="1772816"/>
            <a:ext cx="4364698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971600" y="3284984"/>
            <a:ext cx="3384376" cy="12241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Две пары крыльев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насекомых: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Хорошо развиты органы чувств</a:t>
            </a:r>
          </a:p>
          <a:p>
            <a:r>
              <a:rPr lang="ru-RU" dirty="0" smtClean="0"/>
              <a:t>Органы дыхания - трахеи</a:t>
            </a:r>
            <a:endParaRPr lang="ru-RU" dirty="0"/>
          </a:p>
        </p:txBody>
      </p:sp>
      <p:pic>
        <p:nvPicPr>
          <p:cNvPr id="7170" name="Picture 2" descr="http://www.codrosu.ro/wp-content/uploads/2009/04/wallpaper_insecte_1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9" y="2772054"/>
            <a:ext cx="3852258" cy="28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2054"/>
            <a:ext cx="3852258" cy="28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320" y="17580"/>
            <a:ext cx="7620000" cy="1143000"/>
          </a:xfrm>
        </p:spPr>
        <p:txBody>
          <a:bodyPr/>
          <a:lstStyle/>
          <a:p>
            <a:r>
              <a:rPr lang="ru-RU" dirty="0" smtClean="0"/>
              <a:t>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4800600"/>
          </a:xfrm>
        </p:spPr>
        <p:txBody>
          <a:bodyPr/>
          <a:lstStyle/>
          <a:p>
            <a:r>
              <a:rPr lang="ru-RU" dirty="0" smtClean="0"/>
              <a:t>Насекомые выполняют роль опылителей. Добывая пыльцу на цветках, они способствуют размножению растений</a:t>
            </a:r>
            <a:endParaRPr lang="ru-RU" dirty="0"/>
          </a:p>
        </p:txBody>
      </p:sp>
      <p:pic>
        <p:nvPicPr>
          <p:cNvPr id="3074" name="Picture 2" descr="File:Bumblebee-IMG 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" y="2533857"/>
            <a:ext cx="4265866" cy="31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Eastern Tiger Swallowtail Papilio glaucus on Milkweed Hybrid 2225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51" y="2565172"/>
            <a:ext cx="3847065" cy="31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</a:t>
            </a:r>
            <a:r>
              <a:rPr lang="ru-RU" dirty="0" smtClean="0"/>
              <a:t>тутового </a:t>
            </a:r>
            <a:r>
              <a:rPr lang="ru-RU" smtClean="0"/>
              <a:t>шелкопряда  производят шелк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iguides.ru/forum/imagehosting/2011/04/25/843254db4a52fa02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1941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</TotalTime>
  <Words>91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Насекомые </vt:lpstr>
      <vt:lpstr>Презентация PowerPoint</vt:lpstr>
      <vt:lpstr>Внешнее строение </vt:lpstr>
      <vt:lpstr>Особенности насекомых:</vt:lpstr>
      <vt:lpstr>Особенности насекомых:</vt:lpstr>
      <vt:lpstr>Особенности насекомых:</vt:lpstr>
      <vt:lpstr>Роль</vt:lpstr>
      <vt:lpstr>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1</cp:lastModifiedBy>
  <cp:revision>9</cp:revision>
  <dcterms:created xsi:type="dcterms:W3CDTF">2013-11-19T09:20:24Z</dcterms:created>
  <dcterms:modified xsi:type="dcterms:W3CDTF">2017-01-15T13:05:31Z</dcterms:modified>
</cp:coreProperties>
</file>