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C4648A-7E30-4532-AD84-7D81C7C24D79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676E21-90E9-4822-B3E3-2827591A6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pro-goroda.ru/sites/default/files/field/image/fla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8" y="0"/>
            <a:ext cx="9145568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8305800" cy="4653136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Тема: История терроризма в России.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Разработали: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                 Студент гр. 4-ГЭМ(о)-12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Тарадаев Д.В.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               Студентка гр. 2-СЭЗ-12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  Тарадаева О.Н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2014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0"/>
            <a:ext cx="8305800" cy="129614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Министерство образования и науки Республики Хакасии</a:t>
            </a:r>
            <a:b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Государственное бюджетное образовательное учреждение</a:t>
            </a:r>
            <a:b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Республики Хакасия среднего профессионального образования</a:t>
            </a:r>
            <a:b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omic Sans MS" pitchFamily="66" charset="0"/>
              </a:rPr>
              <a:t>«Черногорский горно-строительный техникум»</a:t>
            </a: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bsev.ru/wp-content/uploads/2013/05/imag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427215" cy="6147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4464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февраля 1905 г.</a:t>
            </a:r>
            <a:endParaRPr lang="ru-RU" sz="6000" b="1" cap="none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ewspeak.by/images/16341/33/44/55/77/l/19/99/706/93/035/461/4246859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0"/>
            <a:ext cx="474345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51713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российской истории начала XX века известен в первую очередь как реформатор и государственный деятель, сыгравший значительную роль в подавлении революции 1905—1907 годов. В апреле 1906 года император Николай II предложил Столыпину пост министра внутренних дел России. Вскоре после этого правительство было распущено вместе с Государственной думой I созыва, а Столыпин был назначен новым премьер-министром.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6223242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12 августа 1906 г.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zdravish.ru/wp-content/uploads/2011/10/terakt_na_dubrov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08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996952"/>
            <a:ext cx="4059936" cy="3861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Теракт на Дубровке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573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– 26 октября 2002 г.</a:t>
            </a:r>
            <a:endParaRPr lang="ru-RU" sz="6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4064" y="764704"/>
            <a:ext cx="4059936" cy="1184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900 человек - заложников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aprelevka.clan.su/Terakt/Nord_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248472" cy="4075436"/>
          </a:xfrm>
          <a:prstGeom prst="rect">
            <a:avLst/>
          </a:prstGeom>
          <a:noFill/>
        </p:spPr>
      </p:pic>
      <p:pic>
        <p:nvPicPr>
          <p:cNvPr id="25606" name="Picture 6" descr="http://www.pravda.ru/image/photo/0/6/2/1940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18009"/>
            <a:ext cx="4104456" cy="408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2.radikal.ru/i175/0908/93/8cf3415229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865191" cy="2922085"/>
          </a:xfrm>
          <a:prstGeom prst="rect">
            <a:avLst/>
          </a:prstGeom>
          <a:noFill/>
        </p:spPr>
      </p:pic>
      <p:pic>
        <p:nvPicPr>
          <p:cNvPr id="26628" name="Picture 4" descr="http://fotki.ykt.ru/albums/userpics/42433/42_66ead1f5f9a3bf4e4642ac58eccd64e2_734x5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33" y="2996952"/>
            <a:ext cx="4586267" cy="3389562"/>
          </a:xfrm>
          <a:prstGeom prst="rect">
            <a:avLst/>
          </a:prstGeom>
          <a:noFill/>
        </p:spPr>
      </p:pic>
      <p:pic>
        <p:nvPicPr>
          <p:cNvPr id="26630" name="Picture 6" descr="http://pics.top.rbc.ru/top_pics/uniora/97/1361970610_0997.250x2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096344" cy="2477075"/>
          </a:xfrm>
          <a:prstGeom prst="rect">
            <a:avLst/>
          </a:prstGeom>
          <a:noFill/>
        </p:spPr>
      </p:pic>
      <p:pic>
        <p:nvPicPr>
          <p:cNvPr id="26632" name="Picture 8" descr="http://andreygoncharov.users.photofile.ru/photo/andreygoncharov/150378361/large/159086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6672"/>
            <a:ext cx="3672408" cy="30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5354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– 3 сентября 2004 г.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50" name="Picture 2" descr="http://noar.ru/images/ID/IMG_5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6376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ignews.com.ua/files/pictures/201009/1283848259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240360" cy="3024336"/>
          </a:xfrm>
          <a:prstGeom prst="rect">
            <a:avLst/>
          </a:prstGeom>
          <a:noFill/>
        </p:spPr>
      </p:pic>
      <p:pic>
        <p:nvPicPr>
          <p:cNvPr id="28676" name="Picture 4" descr="http://chechnya.ru/genocid/besl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816424" cy="3024336"/>
          </a:xfrm>
          <a:prstGeom prst="rect">
            <a:avLst/>
          </a:prstGeom>
          <a:noFill/>
        </p:spPr>
      </p:pic>
      <p:pic>
        <p:nvPicPr>
          <p:cNvPr id="28678" name="Picture 6" descr="http://www.pravoslavie.ru/sas/image/101321/132118.p.jpg?rnd=7972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12976"/>
            <a:ext cx="523875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332656"/>
            <a:ext cx="5455212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мая 2002 г. </a:t>
            </a:r>
            <a:endParaRPr lang="ru-RU" sz="6600" b="1" cap="none" spc="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8" name="Picture 2" descr="http://icdn.lenta.ru/images/0000/0213/000002133062/pic_1358787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608801" cy="3632820"/>
          </a:xfrm>
          <a:prstGeom prst="rect">
            <a:avLst/>
          </a:prstGeom>
          <a:noFill/>
        </p:spPr>
      </p:pic>
      <p:pic>
        <p:nvPicPr>
          <p:cNvPr id="29700" name="Picture 4" descr="http://www.memoid.ru/w/images/c/cc/Militparad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039026" cy="23130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76470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Теракт в городе Грозный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" presetClass="emph" presetSubtype="3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eka.ru/files/12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079990" cy="2148830"/>
          </a:xfrm>
          <a:prstGeom prst="rect">
            <a:avLst/>
          </a:prstGeom>
          <a:noFill/>
        </p:spPr>
      </p:pic>
      <p:pic>
        <p:nvPicPr>
          <p:cNvPr id="30724" name="Picture 4" descr="http://img11.nnm.ru/c/a/4/4/3/062e43992a9dcb2bef316c1304f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5133"/>
            <a:ext cx="5115694" cy="36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8748464" cy="1256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Крушение поезда «Невский экспресс»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70117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 ноября 2009г.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icdn.lenta.ru/images/0000/0285/000002851121/detail_1358908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392488" cy="4158462"/>
          </a:xfrm>
          <a:prstGeom prst="rect">
            <a:avLst/>
          </a:prstGeom>
          <a:noFill/>
        </p:spPr>
      </p:pic>
      <p:pic>
        <p:nvPicPr>
          <p:cNvPr id="31750" name="Picture 6" descr="http://pics.top.rbc.ru/top_pics/uniora/67/1259423364_0967.250x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81128"/>
            <a:ext cx="2736304" cy="2088232"/>
          </a:xfrm>
          <a:prstGeom prst="rect">
            <a:avLst/>
          </a:prstGeom>
          <a:noFill/>
        </p:spPr>
      </p:pic>
      <p:pic>
        <p:nvPicPr>
          <p:cNvPr id="31752" name="Picture 8" descr="http://image.newsru.com/pict/id/large/1226768_200911280956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04864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2674640" cy="583264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 имеет сложную психологическую структуру и тяжелые последствия, как для самих террористов , так и для их жертв.</a:t>
            </a:r>
            <a:endParaRPr lang="ru-RU" sz="3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tambov.gov.ru/assets/images/anti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5715000" cy="5715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7984" y="332656"/>
            <a:ext cx="4059936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аэропорту Домодедова террорист-смертник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3528392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24 января 2011 г.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2" name="Picture 4" descr="http://expert.ru/data/public/284705/284710/4_jpg_625x625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873868" cy="3251845"/>
          </a:xfrm>
          <a:prstGeom prst="rect">
            <a:avLst/>
          </a:prstGeom>
          <a:noFill/>
        </p:spPr>
      </p:pic>
      <p:pic>
        <p:nvPicPr>
          <p:cNvPr id="32770" name="Picture 2" descr="http://www.justmedia.ru/upload/news/52cf6db7001f0923103913_180_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7"/>
            <a:ext cx="3528392" cy="235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21 </a:t>
            </a:r>
            <a:r>
              <a:rPr lang="ru-RU" sz="60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октября </a:t>
            </a:r>
            <a:r>
              <a:rPr lang="ru-RU" sz="60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2013 </a:t>
            </a:r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3794" name="Picture 2" descr="http://www.media.nakanune.ru/images/pictures/image_big_57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5328592" cy="41371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2564904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Террористка-смертница в волгоградском автобусе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059936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 на железнодорожном вокзале;</a:t>
            </a:r>
          </a:p>
          <a:p>
            <a:pPr>
              <a:buNone/>
            </a:pP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Подорван городской троллейбус.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" y="404664"/>
            <a:ext cx="9119997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29 и 30 декабря 2013 г.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4820" name="Picture 4" descr="http://www.amic.ru/images/news/news/249810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528392" cy="2304256"/>
          </a:xfrm>
          <a:prstGeom prst="rect">
            <a:avLst/>
          </a:prstGeom>
          <a:noFill/>
        </p:spPr>
      </p:pic>
      <p:pic>
        <p:nvPicPr>
          <p:cNvPr id="34822" name="Picture 6" descr="http://www.yuga.ru/media/vokzal_volgograd_b14__7999y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02832" cy="28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Борьба с терроризмом в России</a:t>
            </a:r>
            <a:endParaRPr lang="ru-RU" sz="4800" dirty="0"/>
          </a:p>
        </p:txBody>
      </p:sp>
      <p:pic>
        <p:nvPicPr>
          <p:cNvPr id="1026" name="Picture 2" descr="http://i.lb.ua/126/12/f7ed5d711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28184" cy="518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ezformata.ru/content/Images/000/023/024/image23024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32240" cy="50533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900igr.net/datas/obg/Terrorizm/0003-003-Terroristicheskaja-aktsija-rasschitana-na-opredeljonnyj-effekt-posej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opwar.ru/uploads/posts/2012-03/1332697776_60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32656"/>
            <a:ext cx="4355975" cy="28548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3212976"/>
            <a:ext cx="45720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Арсенал террористов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mvd.ru/upload/site1/image004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8" y="3429000"/>
            <a:ext cx="4320480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32" name="Picture 8" descr="http://old.redstar.ru/2001/02/22_02/brif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778896" cy="30384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6" name="Picture 12" descr="http://magspace.ru/uploads/usr_obj/b575384d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72408" cy="281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rpp.nashaucheba.ru/pars_docs/refs/35/3424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9156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i/obg/Problema-terrorizma/0005-003-Problema-terroriz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258444" cy="31938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59936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Террор – насилие сильной стороны над слабой.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652120" y="4005064"/>
            <a:ext cx="3168352" cy="2481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Терроризм – применение устрашения слабыми над сильными.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region.ej.by/files/382/466/terrori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216315" cy="27786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45.radikal.ru/i107/1104/e5/5e22a4cca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24536" cy="659735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827584" y="260648"/>
            <a:ext cx="6681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апреля 1866 г.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4283968" cy="57332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Александр II Николаевич</a:t>
            </a:r>
            <a:r>
              <a:rPr lang="ru-RU" sz="2400" dirty="0" smtClean="0">
                <a:solidFill>
                  <a:srgbClr val="FFFF00"/>
                </a:solidFill>
              </a:rPr>
              <a:t> (1818-1881) — российский император с 1855, из династии Романовых. Старший сын Николая I. Осуществил отмену крепостного права и провел затем ряд реформ (земская, судебная, военная и т. п.). После Польского восстания 1863-64 перешел к реакционному внутриполитическому курсу.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rmy-news.ru/images_stati/pamyatnik_imperato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001"/>
            <a:ext cx="5616624" cy="667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056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1 марта 1881 г.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517136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государственный деятель. Статс-секретарь (1895), сенатор (1884), действительный тайный советник (1896), убит эсером Егором Созоновым в Петербурге.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08578">
            <a:off x="3240516" y="239434"/>
            <a:ext cx="5702716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66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</a:t>
            </a:r>
            <a:r>
              <a:rPr lang="ru-RU" sz="5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1904 г.</a:t>
            </a:r>
            <a:endParaRPr lang="ru-RU" sz="5400" b="1" cap="none" spc="0" dirty="0">
              <a:ln w="5080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lichnosti.su/uploads/posts/1276859102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600400" cy="48272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206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Министерство образования и науки Республики Хакасии Государственное бюджетное образовательное учреждение Республики Хакасия среднего профессионального образования «Черногорский горно-строительный техникум»</vt:lpstr>
      <vt:lpstr>Терроризм имеет сложную психологическую структуру и тяжелые последствия, как для самих террористов , так и для их жертв.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Борьба с терроризмом в России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Хакасии Государственное бюджетное образовательное учреждение Республики Хакасия среднего профессионального образования «Черногорский горно-строительный техникум»</dc:title>
  <dc:creator>Home</dc:creator>
  <cp:lastModifiedBy>Home</cp:lastModifiedBy>
  <cp:revision>36</cp:revision>
  <dcterms:created xsi:type="dcterms:W3CDTF">2014-02-06T04:26:52Z</dcterms:created>
  <dcterms:modified xsi:type="dcterms:W3CDTF">2008-02-29T17:49:06Z</dcterms:modified>
</cp:coreProperties>
</file>