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96" r:id="rId5"/>
    <p:sldId id="301" r:id="rId6"/>
    <p:sldId id="284" r:id="rId7"/>
    <p:sldId id="261" r:id="rId8"/>
    <p:sldId id="262" r:id="rId9"/>
    <p:sldId id="294" r:id="rId10"/>
    <p:sldId id="265" r:id="rId11"/>
    <p:sldId id="297" r:id="rId12"/>
    <p:sldId id="259" r:id="rId13"/>
    <p:sldId id="299" r:id="rId14"/>
    <p:sldId id="289" r:id="rId15"/>
    <p:sldId id="303" r:id="rId16"/>
    <p:sldId id="330" r:id="rId17"/>
    <p:sldId id="287" r:id="rId18"/>
    <p:sldId id="331" r:id="rId19"/>
    <p:sldId id="324" r:id="rId20"/>
    <p:sldId id="320" r:id="rId21"/>
    <p:sldId id="321" r:id="rId22"/>
    <p:sldId id="310" r:id="rId23"/>
    <p:sldId id="282" r:id="rId24"/>
    <p:sldId id="33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91" d="100"/>
          <a:sy n="91" d="100"/>
        </p:scale>
        <p:origin x="-221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434588-FB38-48FB-8DDF-B7DCBBC9A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B82E9-0F60-4D4A-A42B-26149C9EF4DD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407A6-8242-45E9-9081-00908119C33B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0968-E4B6-4475-AC02-826BDA35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677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88B0-8276-4E7A-AC75-AF4A1889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5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1EAC-6670-4092-AF06-7184FC95E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31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3E19-9604-4CE9-BB7A-FE575394E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42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5FBD-A7EC-4E88-A7D0-94957645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631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6D92-5875-4A86-B490-C98DA990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540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AF57-52DE-4357-9026-60B6E47F8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95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AB4E-CC99-4278-A422-9CD76113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73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75A9-4408-4587-88F8-6C23FCE1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094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7AD5-B485-469C-B396-9DA0FF12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6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71EC-EC66-421B-9204-25BEF804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394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B98-EECF-4594-9C21-CFBE216A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32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BEF75F-C30A-40CF-9597-436CD078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www.pravda-nn.ru/upl/news/src/1905.jpg" TargetMode="External"/><Relationship Id="rId7" Type="http://schemas.openxmlformats.org/officeDocument/2006/relationships/hyperlink" Target="http://www.ljplus.ru/img4/s/u/suanova/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hyperlink" Target="http://upload.wikimedia.org/wikipedia/commons/9/9d/Marshals.jpg" TargetMode="Externa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738" y="1785938"/>
            <a:ext cx="8704262" cy="1470025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990000"/>
                </a:solidFill>
              </a:rPr>
              <a:t>75</a:t>
            </a: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-летию</a:t>
            </a:r>
            <a:br>
              <a:rPr lang="ru-RU" sz="880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 Победы посвящается…</a:t>
            </a:r>
          </a:p>
        </p:txBody>
      </p:sp>
      <p:pic>
        <p:nvPicPr>
          <p:cNvPr id="6" name="Picture 4" descr="shapka1"/>
          <p:cNvPicPr>
            <a:picLocks noChangeAspect="1" noChangeArrowheads="1"/>
          </p:cNvPicPr>
          <p:nvPr/>
        </p:nvPicPr>
        <p:blipFill>
          <a:blip r:embed="rId2" cstate="print"/>
          <a:srcRect r="103"/>
          <a:stretch>
            <a:fillRect/>
          </a:stretch>
        </p:blipFill>
        <p:spPr bwMode="auto">
          <a:xfrm>
            <a:off x="6572264" y="928670"/>
            <a:ext cx="229696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«11 августа 1941 года (51 – й день войны)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...Общая обстановка всё очевиднее показывает, что колосс – Россия… был нами недооценён.»</a:t>
            </a:r>
          </a:p>
        </p:txBody>
      </p:sp>
      <p:pic>
        <p:nvPicPr>
          <p:cNvPr id="12291" name="Рисунок 2" descr="https://www.stadium-dinamo.by/storage/app/media/News_img/05_2019/7/Massages_of_Front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233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politika-v-rashke.ru/wp-content/uploads/2019/08/Pochtalo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284538"/>
            <a:ext cx="465296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https://sculptprivet.ru/wp-content/uploads/2019/07/2019-07-20-21.38.36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3200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https://pbs.twimg.com/media/DyzW34jWkAALnWp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052513"/>
            <a:ext cx="2625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93725"/>
            <a:ext cx="82089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smtClean="0"/>
          </a:p>
        </p:txBody>
      </p:sp>
      <p:pic>
        <p:nvPicPr>
          <p:cNvPr id="3" name="Picture 2" descr="C:\Users\18\Desktop\n01stena01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11560" y="908720"/>
            <a:ext cx="3714744" cy="2803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 descr="C:\Users\18\Desktop\n01stena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211960" y="1340768"/>
            <a:ext cx="46434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3" descr="C:\Users\18\Desktop\n01stena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139952" y="1268760"/>
            <a:ext cx="464347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318" name="Рисунок 5" descr="http://pyramidfilm.ru/project/image/145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51847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6" presetClass="emph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26" presetClass="emph" presetSubtype="0" repeatCount="2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900" smtClean="0"/>
              <a:t>	</a:t>
            </a:r>
            <a:r>
              <a:rPr lang="ru-RU" sz="4500" smtClean="0"/>
              <a:t>Война – это 4 года,</a:t>
            </a:r>
            <a:br>
              <a:rPr lang="ru-RU" sz="4500" smtClean="0"/>
            </a:br>
            <a:r>
              <a:rPr lang="ru-RU" sz="4500" smtClean="0"/>
              <a:t>это 1 418 бессонных дней и ночей, </a:t>
            </a:r>
            <a:br>
              <a:rPr lang="ru-RU" sz="4500" smtClean="0"/>
            </a:br>
            <a:r>
              <a:rPr lang="ru-RU" sz="4500" smtClean="0"/>
              <a:t>это 20 миллионов погибших русских людей, это значит  22 человека на каждые 2 метра земли, </a:t>
            </a:r>
            <a:br>
              <a:rPr lang="ru-RU" sz="4500" smtClean="0"/>
            </a:br>
            <a:r>
              <a:rPr lang="ru-RU" sz="4500" smtClean="0"/>
              <a:t>это значит 13 человек в каждую минуту.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Мы помним - 27 января, День полного снятия блокады Ленинграда - Развлекательный портал &quot;Флаг в руки&quot; - Флаг в 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7147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Героические страницы российской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0005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Блокадный Ленингр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26511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Блокада Ленинграда в фотография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43037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lbertus Extra Bold" pitchFamily="34" charset="0"/>
              </a:rPr>
              <a:t>«Дорога жизни»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412875"/>
            <a:ext cx="4176713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Снабжение города и войск удалось наладить по «Дороге жизни» (через Ладожское оз.).</a:t>
            </a:r>
          </a:p>
        </p:txBody>
      </p:sp>
      <p:pic>
        <p:nvPicPr>
          <p:cNvPr id="16388" name="Picture 7" descr="Кольцо смерти и Дорога жизни &quot; Кумертауское Вре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35004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Без заголовка 1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45799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920038" cy="704850"/>
          </a:xfrm>
        </p:spPr>
        <p:txBody>
          <a:bodyPr/>
          <a:lstStyle/>
          <a:p>
            <a:pPr eaLnBrk="1" hangingPunct="1"/>
            <a:r>
              <a:rPr lang="ru-RU" sz="4000" smtClean="0"/>
              <a:t>Плач   матерей  по  погибшим.</a:t>
            </a:r>
          </a:p>
        </p:txBody>
      </p:sp>
      <p:pic>
        <p:nvPicPr>
          <p:cNvPr id="1028" name="Picture 3" descr="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акет" r:id="rId4" imgW="1028880" imgH="485640" progId="Package">
                  <p:embed/>
                </p:oleObj>
              </mc:Choice>
              <mc:Fallback>
                <p:oleObj name="Пакет" r:id="rId4" imgW="1028880" imgH="48564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3" y="5876925"/>
                        <a:ext cx="395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18435" name="Рисунок 2" descr="https://ds05.infourok.ru/uploads/ex/0d92/000b92c9-7e0df04e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375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https://ds05.infourok.ru/uploads/ex/0c21/000a4550-fdb6541a/3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518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19459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11" descr="Отморо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20483" name="Рисунок 2" descr="https://img1.liveinternet.ru/images/attach/c/1/59/248/59248386_E2EEE9ED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572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3" descr="https://regnum.ru/uploads/pictures/news/2017/03/06/regnum_picture_1488798889645288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38413"/>
            <a:ext cx="57610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https://pbs.twimg.com/media/D6tQN-8XoAA14-6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0241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g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2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33375"/>
            <a:ext cx="76327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825"/>
            <a:ext cx="896461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4)\2007_06_22_08_44_40_a1fd7e74437b5ad9dc504ed2628ffff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rgbClr val="CC0000"/>
                </a:solidFill>
              </a:rPr>
              <a:t>Война!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22 июня,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ровно в 4 часа,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Киев бомбили,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нам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объявили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что началась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война</a:t>
            </a:r>
            <a:r>
              <a:rPr lang="ru-RU" sz="3600"/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i0008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i0012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/>
              <a:t>« </a:t>
            </a:r>
            <a:r>
              <a:rPr lang="ru-RU" sz="3400" b="1" i="1" smtClean="0"/>
              <a:t>ПУСТЬ</a:t>
            </a:r>
            <a:r>
              <a:rPr lang="ru-RU" b="1" smtClean="0"/>
              <a:t>  </a:t>
            </a:r>
            <a:r>
              <a:rPr lang="ru-RU" sz="3400" b="1" i="1" smtClean="0"/>
              <a:t>ПОКОЛЕНИЯ</a:t>
            </a:r>
            <a:r>
              <a:rPr lang="ru-RU" b="1" smtClean="0"/>
              <a:t> </a:t>
            </a:r>
            <a:r>
              <a:rPr lang="ru-RU" sz="3400" b="1" i="1" smtClean="0"/>
              <a:t>ЗНАЮТ</a:t>
            </a:r>
            <a:r>
              <a:rPr lang="ru-RU" b="1" smtClean="0"/>
              <a:t>…»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24580" name="Picture 4" descr="181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20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-252413" y="549275"/>
            <a:ext cx="968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24 июня 1945 г.  в Москве состоялся Парад Победы </a:t>
            </a:r>
          </a:p>
        </p:txBody>
      </p:sp>
      <p:pic>
        <p:nvPicPr>
          <p:cNvPr id="25603" name="Picture 16" descr="Картинка 3 из 215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56165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Картинка 71 из 2153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885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Картинка 73 из 2153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71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4" name="Picture 2" descr="Презентации по памятникам героев великой отечественной войне - Новинки софта, игр, муз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51842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война\войнай\Rodina_mat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0"/>
            <a:ext cx="5040312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20_bi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Пам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781425" cy="511333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Каска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781550"/>
            <a:ext cx="2736850" cy="20764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https://avatars.mds.yandex.net/get-pdb/1873964/d29c4fea-599d-4046-9589-2fcf1cf311e8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9027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524625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b="1" i="1" smtClean="0"/>
          </a:p>
        </p:txBody>
      </p:sp>
      <p:sp>
        <p:nvSpPr>
          <p:cNvPr id="8196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7" name="Рисунок 6" descr="http://i.mycdn.me/i?r=AzEPZsRbOZEKgBhR0XGMT1Rkj8BBMAjV0D9UwQXTn51lk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1213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участвовало свыше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20 000 детей </a:t>
            </a:r>
            <a:endParaRPr lang="ru-RU" sz="4000" dirty="0" smtClean="0"/>
          </a:p>
        </p:txBody>
      </p:sp>
      <p:pic>
        <p:nvPicPr>
          <p:cNvPr id="9219" name="Рисунок 2" descr="http://s019.radikal.ru/i640/1205/8b/399bc9025a5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13573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Содержимое 5" descr="http://s017.radikal.ru/i436/1205/7a/a9b415823080.jpg">
            <a:hlinkClick r:id="rId2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9363"/>
            <a:ext cx="42862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 descr="http://s019.radikal.ru/i640/1205/8b/399bc9025a56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8877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16557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Users\Инна\Desktop\гал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1138"/>
            <a:ext cx="15367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img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439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5" descr="im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0715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49500"/>
            <a:ext cx="10715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7" descr="C:\Documents and Settings\Admin\Рабочий стол\урок мужества  май 2012\фото\сан полка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713"/>
            <a:ext cx="10429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86375"/>
            <a:ext cx="1071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11985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176713"/>
          </a:xfrm>
          <a:noFill/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79388" y="4076700"/>
            <a:ext cx="85693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800" b="1"/>
          </a:p>
        </p:txBody>
      </p:sp>
      <p:pic>
        <p:nvPicPr>
          <p:cNvPr id="10244" name="Рисунок 3" descr="http://s010.radikal.ru/i314/1205/74/d15289fdc9c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500438"/>
            <a:ext cx="37623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http://s010.radikal.ru/i314/1205/74/d15289fdc9c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7623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06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>
            <a:fillRect/>
          </a:stretch>
        </p:blipFill>
        <p:spPr bwMode="auto">
          <a:xfrm>
            <a:off x="0" y="141287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195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8750"/>
            <a:ext cx="8713787" cy="656748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106</Words>
  <Application>Microsoft Office PowerPoint</Application>
  <PresentationFormat>Экран (4:3)</PresentationFormat>
  <Paragraphs>26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Пакет</vt:lpstr>
      <vt:lpstr>75-летию  Победы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«Дорога жизни»</vt:lpstr>
      <vt:lpstr>Плач   матерей  по  погибшим.</vt:lpstr>
      <vt:lpstr>Презентация PowerPoint</vt:lpstr>
      <vt:lpstr>Битва за Москву</vt:lpstr>
      <vt:lpstr>Презентация PowerPoint</vt:lpstr>
      <vt:lpstr>Презентация PowerPoint</vt:lpstr>
      <vt:lpstr>Презентация PowerPoint</vt:lpstr>
      <vt:lpstr>Презентация PowerPoint</vt:lpstr>
      <vt:lpstr>« ПУСТЬ  ПОКОЛЕНИЯ ЗНАЮТ…»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65-летию Победы посвящается…</dc:title>
  <dc:creator>Alex</dc:creator>
  <cp:lastModifiedBy>RePack by Diakov</cp:lastModifiedBy>
  <cp:revision>40</cp:revision>
  <dcterms:created xsi:type="dcterms:W3CDTF">2009-08-30T20:25:23Z</dcterms:created>
  <dcterms:modified xsi:type="dcterms:W3CDTF">2020-04-30T00:46:36Z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2308311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