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7198-3049-4D41-BCB6-D5D036F8450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5E91B-E922-4757-8F23-2AF9F07E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6A97-78B5-4412-8169-86FD7034032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BD58-6682-482D-822D-460D6B978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jpeg"/><Relationship Id="rId34" Type="http://schemas.openxmlformats.org/officeDocument/2006/relationships/image" Target="../media/image31.gif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audio" Target="file:///C:\Users\&#1085;&#1080;&#1082;&#1089;\Desktop\23%20&#1092;&#1077;&#1074;&#1088;&#1072;&#1083;&#1103;\&#1057;&#1083;&#1091;&#1078;&#1080;&#1090;&#1100;_&#1056;&#1086;&#1089;&#1089;&#1080;&#1080;_-__(4-12)-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layboxs.ru/index.php?m=music&amp;q=%D1%81%D0%BB%D1%83%D0%B6%D0%B8%D1%82%D1%8C+%D1%80%D0%BE%D1%81%D1%81%D0%B8%D0%B8+%D1%81%D1%83%D0%B6%D0%B4%D0%B5%D0%BD%D0%BE+%D1%82%D0%B5%D0%B1%D0%B5+%D0%B8+%D0%BC%D0%BD%D0%B5&amp;x=0&amp;y=0" TargetMode="External"/><Relationship Id="rId13" Type="http://schemas.openxmlformats.org/officeDocument/2006/relationships/hyperlink" Target="http://www.stolitsa.ee/photos/b/5001.jpg" TargetMode="External"/><Relationship Id="rId3" Type="http://schemas.openxmlformats.org/officeDocument/2006/relationships/hyperlink" Target="http://st.free-lance.ru/users/andreich/upload/f_47bc4eb6f3d56.jpg" TargetMode="External"/><Relationship Id="rId7" Type="http://schemas.openxmlformats.org/officeDocument/2006/relationships/hyperlink" Target="http://zdesvsyo.ru/_ph/299/2/239962701.jpg" TargetMode="External"/><Relationship Id="rId12" Type="http://schemas.openxmlformats.org/officeDocument/2006/relationships/hyperlink" Target="http://pravda-team.ru/pravda/images/photo/4/8/0/155480.jpeg" TargetMode="External"/><Relationship Id="rId17" Type="http://schemas.openxmlformats.org/officeDocument/2006/relationships/hyperlink" Target="http://kinoport.org/news/uploads/posts/2011-06/1307002905_1293127589_1422410.jpg" TargetMode="External"/><Relationship Id="rId2" Type="http://schemas.openxmlformats.org/officeDocument/2006/relationships/hyperlink" Target="http://radikal.ua/data/upload/fb1a9/05615/95227d6c63.jpg" TargetMode="External"/><Relationship Id="rId16" Type="http://schemas.openxmlformats.org/officeDocument/2006/relationships/hyperlink" Target="http://asusmobile.ru/board/files/8_2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512/jlipeiton.29f/0_520d0_1ef1cfbe_L.jpg" TargetMode="External"/><Relationship Id="rId11" Type="http://schemas.openxmlformats.org/officeDocument/2006/relationships/hyperlink" Target="http://img203.imageshack.us/img203/8173/hgfhgfhgf.jpg" TargetMode="External"/><Relationship Id="rId5" Type="http://schemas.openxmlformats.org/officeDocument/2006/relationships/hyperlink" Target="http://s009.radikal.ru/i310/1102/d4/278d5c1b3902.jpg" TargetMode="External"/><Relationship Id="rId15" Type="http://schemas.openxmlformats.org/officeDocument/2006/relationships/hyperlink" Target="http://img256.imageshack.us/img316/1820/parad20064nb.jpg" TargetMode="External"/><Relationship Id="rId10" Type="http://schemas.openxmlformats.org/officeDocument/2006/relationships/hyperlink" Target="http://media.washtimes.com/media/image/2008/09/04/20080903-203036-pic-682495949.jpg" TargetMode="External"/><Relationship Id="rId4" Type="http://schemas.openxmlformats.org/officeDocument/2006/relationships/hyperlink" Target="http://club.itdrom.com/files/gallery/gal_graf/pict/2481.jpg" TargetMode="External"/><Relationship Id="rId9" Type="http://schemas.openxmlformats.org/officeDocument/2006/relationships/hyperlink" Target="http://wallpaper.goodfon.ru/image/174949-1920x1200.jpg" TargetMode="External"/><Relationship Id="rId14" Type="http://schemas.openxmlformats.org/officeDocument/2006/relationships/hyperlink" Target="http://www.ridus.ru/_ah/img/nbUg3Qa00dLy4v9Wr70BQ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kitinskiy.ru/_ph/13/2/13088914.jpg" TargetMode="External"/><Relationship Id="rId13" Type="http://schemas.openxmlformats.org/officeDocument/2006/relationships/hyperlink" Target="http://21region.org/uploads/posts/2011-05/1304790124_20000000.jpg" TargetMode="External"/><Relationship Id="rId18" Type="http://schemas.openxmlformats.org/officeDocument/2006/relationships/hyperlink" Target="http://img-fotki.yandex.ru/get/4404/superutils.a/0_78403_6453fe36_XL" TargetMode="External"/><Relationship Id="rId3" Type="http://schemas.openxmlformats.org/officeDocument/2006/relationships/hyperlink" Target="http://img-fotki.yandex.ru/get/19/svoifilm.3e/0_f827_c2e5640e_XL" TargetMode="External"/><Relationship Id="rId21" Type="http://schemas.openxmlformats.org/officeDocument/2006/relationships/hyperlink" Target="http://debug.speak-russian.cie.ru/time_new/images/lesson09/stranoved/s15.jpg" TargetMode="External"/><Relationship Id="rId7" Type="http://schemas.openxmlformats.org/officeDocument/2006/relationships/hyperlink" Target="http://img.lenta.ru/photo/2011/05/09/parade/pic039.jpg" TargetMode="External"/><Relationship Id="rId12" Type="http://schemas.openxmlformats.org/officeDocument/2006/relationships/hyperlink" Target="http://fed.sibnovosti.ru/pictures/0140/9951/parad_pobedy_i_prazdnichnyy_salyut_na_krasnoy_ploschadi_thumb_fed_photo.jpg?1307807386" TargetMode="External"/><Relationship Id="rId17" Type="http://schemas.openxmlformats.org/officeDocument/2006/relationships/hyperlink" Target="http://www.epochtimes.ru/images/stories/06/russia2011/186_100511_irk_8.jpg" TargetMode="External"/><Relationship Id="rId2" Type="http://schemas.openxmlformats.org/officeDocument/2006/relationships/hyperlink" Target="http://www.russia-today.ru/uploads/posts/2010-05/1274189577_10_parad_6.jpg" TargetMode="External"/><Relationship Id="rId16" Type="http://schemas.openxmlformats.org/officeDocument/2006/relationships/hyperlink" Target="http://www.khabkrai.ru/user_files/parad09052011_4.jpg" TargetMode="External"/><Relationship Id="rId20" Type="http://schemas.openxmlformats.org/officeDocument/2006/relationships/hyperlink" Target="http://prof.lib.tomsk.ru/images2/965_2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laxic.net/wp-content/uploads/2011/05/Victory_parade_002.jpg" TargetMode="External"/><Relationship Id="rId11" Type="http://schemas.openxmlformats.org/officeDocument/2006/relationships/hyperlink" Target="http://static.zebra.lt/files/201005/E1iMUrWA.jpg" TargetMode="External"/><Relationship Id="rId5" Type="http://schemas.openxmlformats.org/officeDocument/2006/relationships/hyperlink" Target="http://relaxic.net/wp-content/uploads/2011/05/Victory_parade_010.jpg" TargetMode="External"/><Relationship Id="rId15" Type="http://schemas.openxmlformats.org/officeDocument/2006/relationships/hyperlink" Target="http://www.aif.ru/pictures/201104/Untitled-21(3).jpg" TargetMode="External"/><Relationship Id="rId23" Type="http://schemas.openxmlformats.org/officeDocument/2006/relationships/hyperlink" Target="http://ya-umni4ka.ru/" TargetMode="External"/><Relationship Id="rId10" Type="http://schemas.openxmlformats.org/officeDocument/2006/relationships/hyperlink" Target="http://www.aif.ru/application/public/photo/1191/37e90d9262862c0fc08e2dd02af6094b_big.jpg" TargetMode="External"/><Relationship Id="rId19" Type="http://schemas.openxmlformats.org/officeDocument/2006/relationships/hyperlink" Target="http://archive.automobili.ru/news/495_4298.jpg" TargetMode="External"/><Relationship Id="rId4" Type="http://schemas.openxmlformats.org/officeDocument/2006/relationships/hyperlink" Target="http://cdn.theatlantic.com/static/infocus/victoryday051011/s_v22_09011356.jpg" TargetMode="External"/><Relationship Id="rId9" Type="http://schemas.openxmlformats.org/officeDocument/2006/relationships/hyperlink" Target="http://de.rian.ru/images/25726/39/257263945.jpg" TargetMode="External"/><Relationship Id="rId14" Type="http://schemas.openxmlformats.org/officeDocument/2006/relationships/hyperlink" Target="http://fed.sibnovosti.ru/pictures/0140/9583/parad_pobedy_i_prazdnichnyy_salyut_na_krasnoy_ploschadi_thumb_fed_photo.jpg?1307807410" TargetMode="External"/><Relationship Id="rId22" Type="http://schemas.openxmlformats.org/officeDocument/2006/relationships/hyperlink" Target="http://en.rian.ru/images/16388/46/16388461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227d6c63.jpg"/>
          <p:cNvPicPr>
            <a:picLocks noChangeAspect="1"/>
          </p:cNvPicPr>
          <p:nvPr/>
        </p:nvPicPr>
        <p:blipFill>
          <a:blip r:embed="rId4" cstate="print"/>
          <a:srcRect b="70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лужить_России_-__(4-12)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f_47bc4eb6f3d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278d5c1b39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82" y="0"/>
            <a:ext cx="9044436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1055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5" y="0"/>
            <a:ext cx="9141786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20080903-203036-pic-682495949.jpg"/>
          <p:cNvPicPr>
            <a:picLocks noChangeAspect="1"/>
          </p:cNvPicPr>
          <p:nvPr/>
        </p:nvPicPr>
        <p:blipFill>
          <a:blip r:embed="rId9" cstate="print"/>
          <a:srcRect l="1406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155480.jpeg"/>
          <p:cNvPicPr>
            <a:picLocks noChangeAspect="1"/>
          </p:cNvPicPr>
          <p:nvPr/>
        </p:nvPicPr>
        <p:blipFill>
          <a:blip r:embed="rId10" cstate="print"/>
          <a:srcRect l="200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5001.jpg"/>
          <p:cNvPicPr>
            <a:picLocks noChangeAspect="1"/>
          </p:cNvPicPr>
          <p:nvPr/>
        </p:nvPicPr>
        <p:blipFill>
          <a:blip r:embed="rId11" cstate="print"/>
          <a:srcRect l="16381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nbUg3Qa00dLy4v9Wr70BQ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 descr="parad20064nb.jpg"/>
          <p:cNvPicPr>
            <a:picLocks noChangeAspect="1"/>
          </p:cNvPicPr>
          <p:nvPr/>
        </p:nvPicPr>
        <p:blipFill>
          <a:blip r:embed="rId13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s15.jpg"/>
          <p:cNvPicPr>
            <a:picLocks noChangeAspect="1"/>
          </p:cNvPicPr>
          <p:nvPr/>
        </p:nvPicPr>
        <p:blipFill>
          <a:blip r:embed="rId14" cstate="print"/>
          <a:srcRect l="12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163884616.jpg"/>
          <p:cNvPicPr>
            <a:picLocks noChangeAspect="1"/>
          </p:cNvPicPr>
          <p:nvPr/>
        </p:nvPicPr>
        <p:blipFill>
          <a:blip r:embed="rId15" cstate="print"/>
          <a:srcRect l="2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1274189577_10_parad_6.jpg"/>
          <p:cNvPicPr>
            <a:picLocks noChangeAspect="1"/>
          </p:cNvPicPr>
          <p:nvPr/>
        </p:nvPicPr>
        <p:blipFill>
          <a:blip r:embed="rId16" cstate="print"/>
          <a:srcRect l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8_213.jpg"/>
          <p:cNvPicPr>
            <a:picLocks noChangeAspect="1"/>
          </p:cNvPicPr>
          <p:nvPr/>
        </p:nvPicPr>
        <p:blipFill>
          <a:blip r:embed="rId17" cstate="print"/>
          <a:srcRect l="11830" t="2862" r="3070" b="28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 descr="0_f827_c2e5640e_XL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92658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 descr="s_v22_09011356.jpg"/>
          <p:cNvPicPr>
            <a:picLocks noChangeAspect="1"/>
          </p:cNvPicPr>
          <p:nvPr/>
        </p:nvPicPr>
        <p:blipFill>
          <a:blip r:embed="rId19" cstate="print"/>
          <a:srcRect l="12720"/>
          <a:stretch>
            <a:fillRect/>
          </a:stretch>
        </p:blipFill>
        <p:spPr>
          <a:xfrm>
            <a:off x="0" y="0"/>
            <a:ext cx="9144000" cy="689281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Рисунок 22" descr="Victory_parade_002.jpg"/>
            <p:cNvPicPr>
              <a:picLocks noChangeAspect="1"/>
            </p:cNvPicPr>
            <p:nvPr/>
          </p:nvPicPr>
          <p:blipFill>
            <a:blip r:embed="rId20" cstate="print"/>
            <a:srcRect b="3801"/>
            <a:stretch>
              <a:fillRect/>
            </a:stretch>
          </p:blipFill>
          <p:spPr>
            <a:xfrm>
              <a:off x="0" y="0"/>
              <a:ext cx="4618342" cy="685800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Рисунок 23" descr="Victory_parade_010.jpg"/>
            <p:cNvPicPr>
              <a:picLocks noChangeAspect="1"/>
            </p:cNvPicPr>
            <p:nvPr/>
          </p:nvPicPr>
          <p:blipFill>
            <a:blip r:embed="rId21" cstate="print"/>
            <a:srcRect b="3801"/>
            <a:stretch>
              <a:fillRect/>
            </a:stretch>
          </p:blipFill>
          <p:spPr>
            <a:xfrm>
              <a:off x="4572000" y="0"/>
              <a:ext cx="4572000" cy="685800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6" name="Рисунок 25" descr="pic039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645" y="0"/>
            <a:ext cx="9126355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Рисунок 26" descr="13088914.jpg"/>
          <p:cNvPicPr>
            <a:picLocks noChangeAspect="1"/>
          </p:cNvPicPr>
          <p:nvPr/>
        </p:nvPicPr>
        <p:blipFill>
          <a:blip r:embed="rId23" cstate="print"/>
          <a:srcRect r="13251" b="2364"/>
          <a:stretch>
            <a:fillRect/>
          </a:stretch>
        </p:blipFill>
        <p:spPr>
          <a:xfrm>
            <a:off x="-1660" y="0"/>
            <a:ext cx="914566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Рисунок 28" descr="257263945.jpg"/>
          <p:cNvPicPr>
            <a:picLocks noChangeAspect="1"/>
          </p:cNvPicPr>
          <p:nvPr/>
        </p:nvPicPr>
        <p:blipFill>
          <a:blip r:embed="rId24" cstate="print"/>
          <a:srcRect l="2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Рисунок 29" descr="37e90d9262862c0fc08e2dd02af6094b_big.jpg"/>
          <p:cNvPicPr>
            <a:picLocks noChangeAspect="1"/>
          </p:cNvPicPr>
          <p:nvPr/>
        </p:nvPicPr>
        <p:blipFill>
          <a:blip r:embed="rId25" cstate="print"/>
          <a:srcRect l="193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Рисунок 30" descr="E1iMUrWA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430" y="0"/>
            <a:ext cx="913257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Рисунок 31" descr="parad_pobedy_i_prazdnichnyy_salyut_na_krasnoy_ploschadi_thumb_fed_photo.jpg"/>
          <p:cNvPicPr>
            <a:picLocks noChangeAspect="1"/>
          </p:cNvPicPr>
          <p:nvPr/>
        </p:nvPicPr>
        <p:blipFill>
          <a:blip r:embed="rId27" cstate="print"/>
          <a:srcRect l="11524"/>
          <a:stretch>
            <a:fillRect/>
          </a:stretch>
        </p:blipFill>
        <p:spPr>
          <a:xfrm>
            <a:off x="0" y="0"/>
            <a:ext cx="9125904" cy="688694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Рисунок 32" descr="1304790124_20000000.jpg"/>
          <p:cNvPicPr>
            <a:picLocks noChangeAspect="1"/>
          </p:cNvPicPr>
          <p:nvPr/>
        </p:nvPicPr>
        <p:blipFill>
          <a:blip r:embed="rId28" cstate="print"/>
          <a:srcRect l="12733" b="18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Рисунок 33" descr="parad_pobedy_i_prazdnichnyy_salyut_na_krasnoy_ploschadi_thumb_fed_photo (1).jpg"/>
          <p:cNvPicPr>
            <a:picLocks noChangeAspect="1"/>
          </p:cNvPicPr>
          <p:nvPr/>
        </p:nvPicPr>
        <p:blipFill>
          <a:blip r:embed="rId29" cstate="print"/>
          <a:srcRect l="12116"/>
          <a:stretch>
            <a:fillRect/>
          </a:stretch>
        </p:blipFill>
        <p:spPr>
          <a:xfrm>
            <a:off x="0" y="0"/>
            <a:ext cx="9144000" cy="694710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Рисунок 37" descr="Untitled-21(3).jpg"/>
          <p:cNvPicPr>
            <a:picLocks noChangeAspect="1"/>
          </p:cNvPicPr>
          <p:nvPr/>
        </p:nvPicPr>
        <p:blipFill>
          <a:blip r:embed="rId30" cstate="print"/>
          <a:srcRect l="12116"/>
          <a:stretch>
            <a:fillRect/>
          </a:stretch>
        </p:blipFill>
        <p:spPr>
          <a:xfrm>
            <a:off x="0" y="0"/>
            <a:ext cx="9144001" cy="693109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Рисунок 38" descr="parad09052011_4.jpg"/>
          <p:cNvPicPr>
            <a:picLocks noChangeAspect="1"/>
          </p:cNvPicPr>
          <p:nvPr/>
        </p:nvPicPr>
        <p:blipFill>
          <a:blip r:embed="rId31" cstate="print"/>
          <a:srcRect r="11504" b="-2494"/>
          <a:stretch>
            <a:fillRect/>
          </a:stretch>
        </p:blipFill>
        <p:spPr>
          <a:xfrm>
            <a:off x="0" y="-13205"/>
            <a:ext cx="9144000" cy="7042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Рисунок 39" descr="495_4298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-55756" y="0"/>
            <a:ext cx="9199756" cy="70294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Рисунок 40" descr="0_78403_6453fe36_XL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Рисунок 41" descr="407d1d47229343d165537d23aa3a4f3d.gi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4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5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7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8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0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20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30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4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82" y="1556792"/>
            <a:ext cx="6490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 помощью чего передвигается </a:t>
            </a:r>
          </a:p>
          <a:p>
            <a:pPr algn="ctr"/>
            <a:r>
              <a:rPr lang="ru-RU" sz="3600" dirty="0" smtClean="0"/>
              <a:t>танк по земле?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429000"/>
            <a:ext cx="3631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 помощью гусениц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6607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Как называется праздничный</a:t>
            </a:r>
          </a:p>
          <a:p>
            <a:pPr algn="ctr"/>
            <a:r>
              <a:rPr lang="ru-RU" sz="3600" dirty="0" smtClean="0"/>
              <a:t>проход всех групп и родов войск</a:t>
            </a:r>
          </a:p>
          <a:p>
            <a:pPr algn="ctr"/>
            <a:r>
              <a:rPr lang="ru-RU" sz="3600" dirty="0" smtClean="0"/>
              <a:t>по Красной площади?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429000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парад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7002905_1293127589_1422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88640"/>
            <a:ext cx="310642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229200"/>
            <a:ext cx="358098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Не крылата, а перната</a:t>
            </a:r>
          </a:p>
          <a:p>
            <a:pPr algn="ctr"/>
            <a:r>
              <a:rPr lang="ru-RU" sz="2800" dirty="0" smtClean="0"/>
              <a:t>как летит, так свистит,</a:t>
            </a:r>
          </a:p>
          <a:p>
            <a:pPr algn="ctr"/>
            <a:r>
              <a:rPr lang="ru-RU" sz="2800" dirty="0" smtClean="0"/>
              <a:t>а сидит, так молчит.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260648"/>
            <a:ext cx="240309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СТРЕЛА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589240"/>
            <a:ext cx="54212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Упала в лебеду и теперь не найду.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88640"/>
            <a:ext cx="17415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ПУЛЯ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013176"/>
            <a:ext cx="504298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Глазами не увидишь,</a:t>
            </a:r>
          </a:p>
          <a:p>
            <a:pPr algn="ctr"/>
            <a:r>
              <a:rPr lang="ru-RU" sz="2800" dirty="0" smtClean="0"/>
              <a:t> руками не возьмёшь, </a:t>
            </a:r>
          </a:p>
          <a:p>
            <a:pPr algn="ctr"/>
            <a:r>
              <a:rPr lang="ru-RU" sz="2800" dirty="0" smtClean="0"/>
              <a:t>а без него в атаку не пойдёшь.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88640"/>
            <a:ext cx="14961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УРА!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157" y="5013176"/>
            <a:ext cx="6174126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Два арапа, родные брата,</a:t>
            </a:r>
          </a:p>
          <a:p>
            <a:pPr algn="ctr"/>
            <a:r>
              <a:rPr lang="ru-RU" sz="2800" dirty="0" smtClean="0"/>
              <a:t>ростом по колено, везде с нами гуляют</a:t>
            </a:r>
          </a:p>
          <a:p>
            <a:pPr algn="ctr"/>
            <a:r>
              <a:rPr lang="ru-RU" sz="2800" dirty="0" smtClean="0"/>
              <a:t>и нас защищают.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260648"/>
            <a:ext cx="25859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САПОГИ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517232"/>
            <a:ext cx="492352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 головы, 6 ног, 2 руки, 1 хвост.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60648"/>
            <a:ext cx="30257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ВСАДНИК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5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65" y="0"/>
            <a:ext cx="902503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презентации: </a:t>
            </a:r>
            <a:r>
              <a:rPr lang="ru-RU" b="1" dirty="0" err="1" smtClean="0"/>
              <a:t>Бойкова</a:t>
            </a:r>
            <a:r>
              <a:rPr lang="ru-RU" b="1" dirty="0" smtClean="0"/>
              <a:t> Оксана Владимировна, учитель начальных классов</a:t>
            </a:r>
          </a:p>
          <a:p>
            <a:r>
              <a:rPr lang="ru-RU" b="1" dirty="0" smtClean="0"/>
              <a:t> МБОУ СОШ №1 г. Конаково Тверской области</a:t>
            </a:r>
          </a:p>
          <a:p>
            <a:r>
              <a:rPr lang="ru-RU" dirty="0" smtClean="0"/>
              <a:t>Используемые источники:</a:t>
            </a:r>
          </a:p>
          <a:p>
            <a:r>
              <a:rPr lang="ru-RU" u="sng" dirty="0" smtClean="0">
                <a:hlinkClick r:id="rId2"/>
              </a:rPr>
              <a:t>http://radikal.ua/data/upload/fb1a9/05615/95227d6c63.jpg</a:t>
            </a:r>
            <a:r>
              <a:rPr lang="ru-RU" dirty="0" smtClean="0"/>
              <a:t> - открытка гвоздики</a:t>
            </a:r>
          </a:p>
          <a:p>
            <a:r>
              <a:rPr lang="ru-RU" u="sng" dirty="0" smtClean="0">
                <a:hlinkClick r:id="rId3"/>
              </a:rPr>
              <a:t>http://st.free-lance.ru/users/andreich/upload/f_47bc4eb6f3d56.jpg</a:t>
            </a:r>
            <a:r>
              <a:rPr lang="ru-RU" dirty="0" smtClean="0"/>
              <a:t> - открытка вечный огонь</a:t>
            </a:r>
          </a:p>
          <a:p>
            <a:r>
              <a:rPr lang="ru-RU" u="sng" dirty="0" smtClean="0">
                <a:hlinkClick r:id="rId4"/>
              </a:rPr>
              <a:t>http://club.itdrom.com/files/gallery/gal_graf/pict/2481.jpg</a:t>
            </a:r>
            <a:r>
              <a:rPr lang="ru-RU" dirty="0" smtClean="0"/>
              <a:t> - открытка звезда</a:t>
            </a:r>
          </a:p>
          <a:p>
            <a:r>
              <a:rPr lang="ru-RU" u="sng" dirty="0" smtClean="0">
                <a:hlinkClick r:id="rId5"/>
              </a:rPr>
              <a:t>http://s009.radikal.ru/i310/1102/d4/278d5c1b3902.jpg</a:t>
            </a:r>
            <a:r>
              <a:rPr lang="ru-RU" dirty="0" smtClean="0"/>
              <a:t> - открытка</a:t>
            </a:r>
          </a:p>
          <a:p>
            <a:r>
              <a:rPr lang="ru-RU" u="sng" dirty="0" smtClean="0">
                <a:hlinkClick r:id="rId6"/>
              </a:rPr>
              <a:t>http://img-fotki.yandex.ru/get/4512/jlipeiton.29f/0_520d0_1ef1cfbe_L.jpg</a:t>
            </a:r>
            <a:r>
              <a:rPr lang="ru-RU" dirty="0" smtClean="0"/>
              <a:t> - рамка</a:t>
            </a:r>
          </a:p>
          <a:p>
            <a:r>
              <a:rPr lang="ru-RU" u="sng" dirty="0" smtClean="0">
                <a:hlinkClick r:id="rId7"/>
              </a:rPr>
              <a:t>http://zdesvsyo.ru/_ph/299/2/239962701.jpg</a:t>
            </a:r>
            <a:r>
              <a:rPr lang="ru-RU" dirty="0" smtClean="0"/>
              <a:t> - открытка голубь</a:t>
            </a:r>
          </a:p>
          <a:p>
            <a:r>
              <a:rPr lang="ru-RU" u="sng" dirty="0" smtClean="0">
                <a:hlinkClick r:id="rId8"/>
              </a:rPr>
              <a:t>http://playboxs.ru/index.php?m=music&amp;q=%D1%81%D0%BB%D1%83%D0%B6%D0%B8%D</a:t>
            </a:r>
          </a:p>
          <a:p>
            <a:r>
              <a:rPr lang="ru-RU" u="sng" dirty="0" smtClean="0">
                <a:hlinkClick r:id="rId8"/>
              </a:rPr>
              <a:t>1%82%D1%8C+%D1%80%D0%BE%D1%81%D1%81%D0%B8%D0%B8+%D1%81%D1%83%D0%</a:t>
            </a:r>
          </a:p>
          <a:p>
            <a:r>
              <a:rPr lang="ru-RU" u="sng" dirty="0" smtClean="0">
                <a:hlinkClick r:id="rId8"/>
              </a:rPr>
              <a:t>B6%D0%B4%D0%B5%D0%BD%D0%BE+%D1%82%D0%B5%D0%B1%D0%B5+%D0%B8+%D0%B</a:t>
            </a:r>
          </a:p>
          <a:p>
            <a:r>
              <a:rPr lang="ru-RU" u="sng" dirty="0" smtClean="0">
                <a:hlinkClick r:id="rId8"/>
              </a:rPr>
              <a:t>C%D0%BD%D0%B5&amp;x=0&amp;y=0</a:t>
            </a:r>
            <a:r>
              <a:rPr lang="ru-RU" dirty="0" smtClean="0"/>
              <a:t> – песня «Служить России</a:t>
            </a:r>
          </a:p>
          <a:p>
            <a:r>
              <a:rPr lang="ru-RU" u="sng" dirty="0" smtClean="0">
                <a:hlinkClick r:id="rId9"/>
              </a:rPr>
              <a:t>http://wallpaper.goodfon.ru/image/174949-1920x1200.jpg</a:t>
            </a:r>
            <a:r>
              <a:rPr lang="ru-RU" dirty="0" smtClean="0"/>
              <a:t> - фото армия</a:t>
            </a:r>
          </a:p>
          <a:p>
            <a:r>
              <a:rPr lang="ru-RU" u="sng" dirty="0" smtClean="0">
                <a:hlinkClick r:id="rId10"/>
              </a:rPr>
              <a:t>http://media.washtimes.com/media/image/2008/09/04/20080903-203036-pic-682495949.jp</a:t>
            </a:r>
          </a:p>
          <a:p>
            <a:r>
              <a:rPr lang="ru-RU" u="sng" dirty="0" err="1" smtClean="0">
                <a:hlinkClick r:id="rId10"/>
              </a:rPr>
              <a:t>g</a:t>
            </a:r>
            <a:r>
              <a:rPr lang="ru-RU" dirty="0" smtClean="0"/>
              <a:t> - фото парад</a:t>
            </a:r>
          </a:p>
          <a:p>
            <a:r>
              <a:rPr lang="ru-RU" u="sng" dirty="0" smtClean="0">
                <a:hlinkClick r:id="rId11"/>
              </a:rPr>
              <a:t>http://img203.imageshack.us/img203/8173/hgfhgfhgf.jpg</a:t>
            </a:r>
            <a:r>
              <a:rPr lang="ru-RU" dirty="0" smtClean="0"/>
              <a:t> - фото парад</a:t>
            </a:r>
          </a:p>
          <a:p>
            <a:r>
              <a:rPr lang="ru-RU" u="sng" dirty="0" smtClean="0">
                <a:hlinkClick r:id="rId12"/>
              </a:rPr>
              <a:t>http://pravda-team.ru/pravda/images/photo/4/8/0/155480.jpeg</a:t>
            </a:r>
            <a:r>
              <a:rPr lang="ru-RU" dirty="0" smtClean="0"/>
              <a:t> - фото самолёты</a:t>
            </a:r>
          </a:p>
          <a:p>
            <a:r>
              <a:rPr lang="ru-RU" u="sng" dirty="0" smtClean="0">
                <a:hlinkClick r:id="rId13"/>
              </a:rPr>
              <a:t>http://www.stolitsa.ee/photos/b/5001.jpg</a:t>
            </a:r>
            <a:r>
              <a:rPr lang="ru-RU" dirty="0" smtClean="0"/>
              <a:t> - фото парад</a:t>
            </a:r>
          </a:p>
          <a:p>
            <a:r>
              <a:rPr lang="ru-RU" u="sng" dirty="0" smtClean="0">
                <a:hlinkClick r:id="rId14"/>
              </a:rPr>
              <a:t>http://www.ridus.ru/_ah/img/nbUg3Qa00dLy4v9Wr70BQg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5"/>
              </a:rPr>
              <a:t>http://img256.imageshack.us/img316/1820/parad20064nb.jpg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6"/>
              </a:rPr>
              <a:t>http://asusmobile.ru/board/files/8_213.jpg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7"/>
              </a:rPr>
              <a:t>http://kinoport.org/news/uploads/posts/2011-06/1307002905_1293127589_1422410.jpg</a:t>
            </a:r>
            <a:endParaRPr lang="ru-RU" u="sng" dirty="0" smtClean="0"/>
          </a:p>
          <a:p>
            <a:r>
              <a:rPr lang="ru-RU" dirty="0" smtClean="0"/>
              <a:t> - картинка из мультфильма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690439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23 февраля в России отмечается  День </a:t>
            </a:r>
          </a:p>
          <a:p>
            <a:pPr algn="ctr"/>
            <a:r>
              <a:rPr lang="ru-RU" sz="2800" dirty="0" smtClean="0"/>
              <a:t>Защитника Отечества. </a:t>
            </a:r>
          </a:p>
          <a:p>
            <a:pPr algn="ctr"/>
            <a:r>
              <a:rPr lang="ru-RU" sz="2800" dirty="0" smtClean="0"/>
              <a:t>Не так давно этот праздник </a:t>
            </a:r>
          </a:p>
          <a:p>
            <a:pPr algn="ctr"/>
            <a:r>
              <a:rPr lang="ru-RU" sz="2800" dirty="0" smtClean="0"/>
              <a:t>назывался День Советской Армии и </a:t>
            </a:r>
          </a:p>
          <a:p>
            <a:pPr algn="ctr"/>
            <a:r>
              <a:rPr lang="ru-RU" sz="2800" dirty="0" smtClean="0"/>
              <a:t>Военно-морского флота. В феврале </a:t>
            </a:r>
          </a:p>
          <a:p>
            <a:pPr algn="ctr"/>
            <a:r>
              <a:rPr lang="ru-RU" sz="2800" dirty="0" smtClean="0"/>
              <a:t>1918 года Советская Армия успешно </a:t>
            </a:r>
          </a:p>
          <a:p>
            <a:pPr algn="ctr"/>
            <a:r>
              <a:rPr lang="ru-RU" sz="2800" dirty="0" smtClean="0"/>
              <a:t>отразила натиск немецких войск.</a:t>
            </a:r>
          </a:p>
          <a:p>
            <a:pPr algn="ctr"/>
            <a:r>
              <a:rPr lang="ru-RU" sz="2800" dirty="0" smtClean="0"/>
              <a:t>Всем, кто защищал нашу  родную землю от </a:t>
            </a:r>
          </a:p>
          <a:p>
            <a:pPr algn="ctr"/>
            <a:r>
              <a:rPr lang="ru-RU" sz="2800" dirty="0" smtClean="0"/>
              <a:t>захватчиков, кто стоит на защите нашей </a:t>
            </a:r>
          </a:p>
          <a:p>
            <a:pPr algn="ctr"/>
            <a:r>
              <a:rPr lang="ru-RU" sz="2800" dirty="0" smtClean="0"/>
              <a:t>Родины в мирное </a:t>
            </a:r>
            <a:r>
              <a:rPr lang="ru-RU" sz="2800" dirty="0" smtClean="0"/>
              <a:t>время, </a:t>
            </a:r>
            <a:r>
              <a:rPr lang="ru-RU" sz="2800" dirty="0" smtClean="0"/>
              <a:t>мы отдаём дань </a:t>
            </a:r>
          </a:p>
          <a:p>
            <a:pPr algn="ctr"/>
            <a:r>
              <a:rPr lang="ru-RU" sz="2800" dirty="0" smtClean="0"/>
              <a:t>уважения в этот день.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2452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http://www.russia-today.ru/uploads/posts/2010-05/1274189577_10_parad_6.jpg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3"/>
              </a:rPr>
              <a:t>http://img-fotki.yandex.ru/get/19/svoifilm.3e/0_f827_c2e5640e_XL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4"/>
              </a:rPr>
              <a:t>http://cdn.theatlantic.com/static/infocus/victoryday051011/s_v22_09011356.jpg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5"/>
              </a:rPr>
              <a:t>http://relaxic.net/wp-content/uploads/2011/05/Victory_parade_010.jpg</a:t>
            </a:r>
            <a:r>
              <a:rPr lang="ru-RU" dirty="0" smtClean="0"/>
              <a:t> -ветеран</a:t>
            </a:r>
          </a:p>
          <a:p>
            <a:r>
              <a:rPr lang="ru-RU" u="sng" dirty="0" smtClean="0">
                <a:hlinkClick r:id="rId6"/>
              </a:rPr>
              <a:t>http://relaxic.net/wp-content/uploads/2011/05/Victory_parade_002.jpg</a:t>
            </a:r>
            <a:r>
              <a:rPr lang="ru-RU" dirty="0" smtClean="0"/>
              <a:t> - фото</a:t>
            </a:r>
          </a:p>
          <a:p>
            <a:r>
              <a:rPr lang="ru-RU" u="sng" dirty="0" smtClean="0">
                <a:hlinkClick r:id="rId7"/>
              </a:rPr>
              <a:t>http://img.lenta.ru/photo/2011/05/09/parade/pic039.jpg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8"/>
              </a:rPr>
              <a:t>http://www.nikitinskiy.ru/_ph/13/2/13088914.jpg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9"/>
              </a:rPr>
              <a:t>http://de.rian.ru/images/25726/39/257263945.jpg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0"/>
              </a:rPr>
              <a:t>http://www.aif.ru/application/public/photo/1191/37e90d9262862c0fc08e2dd02af6094b_big.jpg</a:t>
            </a:r>
            <a:endParaRPr lang="ru-RU" u="sng" dirty="0" smtClean="0"/>
          </a:p>
          <a:p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1"/>
              </a:rPr>
              <a:t>http://static.zebra.lt/files/201005/E1iMUrWA.jpg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2"/>
              </a:rPr>
              <a:t>http://fed.sibnovosti.ru/pictures/0140/9951/parad_pobedy_i_prazdnichnyy_salyut_na_krasnoy</a:t>
            </a:r>
          </a:p>
          <a:p>
            <a:r>
              <a:rPr lang="ru-RU" u="sng" dirty="0" smtClean="0">
                <a:hlinkClick r:id="rId12"/>
              </a:rPr>
              <a:t>_ploschadi_thumb_fed_photo.jpg?1307807386</a:t>
            </a:r>
            <a:r>
              <a:rPr lang="ru-RU" dirty="0" smtClean="0"/>
              <a:t> – парад самолёты</a:t>
            </a:r>
          </a:p>
          <a:p>
            <a:r>
              <a:rPr lang="ru-RU" u="sng" dirty="0" smtClean="0">
                <a:hlinkClick r:id="rId13"/>
              </a:rPr>
              <a:t>http://21region.org/uploads/posts/2011-05/1304790124_20000000.jpg</a:t>
            </a:r>
            <a:r>
              <a:rPr lang="ru-RU" dirty="0" smtClean="0"/>
              <a:t> - ветераны</a:t>
            </a:r>
          </a:p>
          <a:p>
            <a:r>
              <a:rPr lang="ru-RU" u="sng" dirty="0" smtClean="0">
                <a:hlinkClick r:id="rId14"/>
              </a:rPr>
              <a:t>http://fed.sibnovosti.ru/pictures/0140/9583/parad_pobedy_i_prazdnichnyy_salyut_na_krasnoy</a:t>
            </a:r>
          </a:p>
          <a:p>
            <a:r>
              <a:rPr lang="ru-RU" u="sng" dirty="0" smtClean="0">
                <a:hlinkClick r:id="rId14"/>
              </a:rPr>
              <a:t>_ploschadi_thumb_fed_photo.jpg?1307807410</a:t>
            </a:r>
            <a:r>
              <a:rPr lang="ru-RU" dirty="0" smtClean="0"/>
              <a:t> – парад</a:t>
            </a:r>
          </a:p>
          <a:p>
            <a:r>
              <a:rPr lang="ru-RU" u="sng" dirty="0" smtClean="0">
                <a:hlinkClick r:id="rId15"/>
              </a:rPr>
              <a:t>http://www.aif.ru/pictures/201104/Untitled-21(3).jpg</a:t>
            </a:r>
            <a:r>
              <a:rPr lang="ru-RU" dirty="0" smtClean="0"/>
              <a:t> – парад</a:t>
            </a:r>
          </a:p>
          <a:p>
            <a:r>
              <a:rPr lang="ru-RU" u="sng" dirty="0" smtClean="0">
                <a:hlinkClick r:id="rId16"/>
              </a:rPr>
              <a:t>http://www.khabkrai.ru/user_files/parad09052011_4.jpg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7"/>
              </a:rPr>
              <a:t>http://www.epochtimes.ru/images/stories/06/russia2011/186_100511_irk_8.jpg</a:t>
            </a:r>
            <a:r>
              <a:rPr lang="ru-RU" dirty="0" smtClean="0"/>
              <a:t> - салют</a:t>
            </a:r>
          </a:p>
          <a:p>
            <a:r>
              <a:rPr lang="ru-RU" u="sng" dirty="0" smtClean="0">
                <a:hlinkClick r:id="rId18"/>
              </a:rPr>
              <a:t>http://img-fotki.yandex.ru/get/4404/superutils.a/0_78403_6453fe36_XL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19"/>
              </a:rPr>
              <a:t>http://archive.automobili.ru/news/495_4298.jpg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20"/>
              </a:rPr>
              <a:t>http://prof.lib.tomsk.ru/images2/965_23.jpg</a:t>
            </a:r>
            <a:r>
              <a:rPr lang="ru-RU" dirty="0" smtClean="0"/>
              <a:t> - открытка</a:t>
            </a:r>
          </a:p>
          <a:p>
            <a:r>
              <a:rPr lang="ru-RU" u="sng" dirty="0" smtClean="0">
                <a:hlinkClick r:id="rId21"/>
              </a:rPr>
              <a:t>http://debug.speak-russian.cie.ru/time_new/images/lesson09/stranoved/s15.jpg</a:t>
            </a:r>
            <a:r>
              <a:rPr lang="ru-RU" dirty="0" smtClean="0"/>
              <a:t> - парад</a:t>
            </a:r>
          </a:p>
          <a:p>
            <a:r>
              <a:rPr lang="ru-RU" u="sng" dirty="0" smtClean="0">
                <a:hlinkClick r:id="rId22"/>
              </a:rPr>
              <a:t>http://en.rian.ru/images/16388/46/163884616.jpg</a:t>
            </a:r>
            <a:r>
              <a:rPr lang="ru-RU" dirty="0" smtClean="0"/>
              <a:t> - парад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6488668"/>
            <a:ext cx="23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23"/>
              </a:rPr>
              <a:t>http://ya-umni4ka.ru/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55942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 этот день принято поздравлять </a:t>
            </a:r>
          </a:p>
          <a:p>
            <a:pPr algn="ctr"/>
            <a:r>
              <a:rPr lang="ru-RU" sz="2800" dirty="0" smtClean="0"/>
              <a:t>и мальчиков, будущих защитников </a:t>
            </a:r>
          </a:p>
          <a:p>
            <a:pPr algn="ctr"/>
            <a:r>
              <a:rPr lang="ru-RU" sz="2800" dirty="0" smtClean="0"/>
              <a:t>нашего Отечества.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60550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Этот праздник вышел за границы,</a:t>
            </a:r>
          </a:p>
          <a:p>
            <a:pPr algn="ctr"/>
            <a:r>
              <a:rPr lang="ru-RU" sz="2800" dirty="0" smtClean="0"/>
              <a:t>Он не просто праздник для солдат,</a:t>
            </a:r>
          </a:p>
          <a:p>
            <a:pPr algn="ctr"/>
            <a:r>
              <a:rPr lang="ru-RU" sz="2800" dirty="0" smtClean="0"/>
              <a:t>Он не только для людей в погонах,</a:t>
            </a:r>
          </a:p>
          <a:p>
            <a:pPr algn="ctr"/>
            <a:r>
              <a:rPr lang="ru-RU" sz="2800" dirty="0" smtClean="0"/>
              <a:t>Что на службе Родине стоят.</a:t>
            </a:r>
          </a:p>
          <a:p>
            <a:pPr algn="ctr"/>
            <a:r>
              <a:rPr lang="ru-RU" sz="2800" dirty="0" smtClean="0"/>
              <a:t>Этот праздник праздником мужчины</a:t>
            </a:r>
          </a:p>
          <a:p>
            <a:pPr algn="ctr"/>
            <a:r>
              <a:rPr lang="ru-RU" sz="2800" dirty="0" smtClean="0"/>
              <a:t>С полным правом можем мы назвать.</a:t>
            </a:r>
          </a:p>
          <a:p>
            <a:pPr algn="ctr"/>
            <a:r>
              <a:rPr lang="ru-RU" sz="2800" dirty="0" smtClean="0"/>
              <a:t>В честь мужчин сегодня поздравленья</a:t>
            </a:r>
          </a:p>
          <a:p>
            <a:pPr algn="ctr"/>
            <a:r>
              <a:rPr lang="ru-RU" sz="2800" dirty="0" smtClean="0"/>
              <a:t>будут от друзей, родных звучать.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204864"/>
            <a:ext cx="454836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158" y="1268760"/>
            <a:ext cx="6872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Как называется деревянная часть </a:t>
            </a:r>
          </a:p>
          <a:p>
            <a:pPr algn="ctr"/>
            <a:r>
              <a:rPr lang="ru-RU" sz="3600" dirty="0" smtClean="0"/>
              <a:t>винтовки?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429000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приклад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68760"/>
            <a:ext cx="71543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Кто добывает сведения </a:t>
            </a:r>
          </a:p>
          <a:p>
            <a:pPr algn="ctr"/>
            <a:r>
              <a:rPr lang="ru-RU" sz="3600" dirty="0" smtClean="0"/>
              <a:t>о противнике, о его расположении,</a:t>
            </a:r>
          </a:p>
          <a:p>
            <a:pPr algn="ctr"/>
            <a:r>
              <a:rPr lang="ru-RU" sz="3600" dirty="0" smtClean="0"/>
              <a:t>численности, вооружении?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429000"/>
            <a:ext cx="199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разведчик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1817" y="1556792"/>
            <a:ext cx="5494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В чём носят офицеры своё </a:t>
            </a:r>
          </a:p>
          <a:p>
            <a:pPr algn="ctr"/>
            <a:r>
              <a:rPr lang="ru-RU" sz="3600" dirty="0" smtClean="0"/>
              <a:t>оружие?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429000"/>
            <a:ext cx="167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кабуре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180" y="1556792"/>
            <a:ext cx="663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Как называется летний головной</a:t>
            </a:r>
          </a:p>
          <a:p>
            <a:pPr algn="ctr"/>
            <a:r>
              <a:rPr lang="ru-RU" sz="3600" dirty="0" smtClean="0"/>
              <a:t>убор матроса?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429000"/>
            <a:ext cx="222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бескозырка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304" y="1556792"/>
            <a:ext cx="646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Зимняя верхняя одежда солдат.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3284984"/>
            <a:ext cx="396044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429000"/>
            <a:ext cx="1524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шинель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559</Words>
  <Application>Microsoft Office PowerPoint</Application>
  <PresentationFormat>Экран (4:3)</PresentationFormat>
  <Paragraphs>138</Paragraphs>
  <Slides>20</Slides>
  <Notes>18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oxana</dc:creator>
  <cp:lastModifiedBy>oxana</cp:lastModifiedBy>
  <cp:revision>34</cp:revision>
  <dcterms:created xsi:type="dcterms:W3CDTF">2012-02-18T08:54:15Z</dcterms:created>
  <dcterms:modified xsi:type="dcterms:W3CDTF">2012-02-18T18:32:36Z</dcterms:modified>
</cp:coreProperties>
</file>