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23A072-4588-422A-976E-254F35C1D217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55CD35-2FC9-40A5-B2E4-30F24CA0C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A072-4588-422A-976E-254F35C1D217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CD35-2FC9-40A5-B2E4-30F24CA0C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A072-4588-422A-976E-254F35C1D217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CD35-2FC9-40A5-B2E4-30F24CA0C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23A072-4588-422A-976E-254F35C1D217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55CD35-2FC9-40A5-B2E4-30F24CA0C3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23A072-4588-422A-976E-254F35C1D217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55CD35-2FC9-40A5-B2E4-30F24CA0C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A072-4588-422A-976E-254F35C1D217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CD35-2FC9-40A5-B2E4-30F24CA0C3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A072-4588-422A-976E-254F35C1D217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CD35-2FC9-40A5-B2E4-30F24CA0C3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23A072-4588-422A-976E-254F35C1D217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5CD35-2FC9-40A5-B2E4-30F24CA0C3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A072-4588-422A-976E-254F35C1D217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CD35-2FC9-40A5-B2E4-30F24CA0C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23A072-4588-422A-976E-254F35C1D217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55CD35-2FC9-40A5-B2E4-30F24CA0C3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23A072-4588-422A-976E-254F35C1D217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5CD35-2FC9-40A5-B2E4-30F24CA0C3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23A072-4588-422A-976E-254F35C1D217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55CD35-2FC9-40A5-B2E4-30F24CA0C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85984" y="64291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Вечер встречи</a:t>
            </a:r>
            <a:endParaRPr lang="ru-RU" sz="6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Выпуск – 2005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Любили учиться</a:t>
            </a:r>
            <a:endParaRPr lang="ru-RU" sz="6000" dirty="0"/>
          </a:p>
        </p:txBody>
      </p:sp>
      <p:pic>
        <p:nvPicPr>
          <p:cNvPr id="3" name="Рисунок 2" descr="Изображение 11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71604" y="2000240"/>
            <a:ext cx="5462016" cy="351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Любили серьезные игры</a:t>
            </a:r>
            <a:endParaRPr lang="ru-RU" sz="5400" dirty="0"/>
          </a:p>
        </p:txBody>
      </p:sp>
      <p:pic>
        <p:nvPicPr>
          <p:cNvPr id="3" name="Рисунок 2" descr="Изображение 116.jpg"/>
          <p:cNvPicPr/>
          <p:nvPr/>
        </p:nvPicPr>
        <p:blipFill>
          <a:blip r:embed="rId2"/>
          <a:srcRect r="13440"/>
          <a:stretch>
            <a:fillRect/>
          </a:stretch>
        </p:blipFill>
        <p:spPr>
          <a:xfrm>
            <a:off x="1785918" y="3786190"/>
            <a:ext cx="4643470" cy="2926080"/>
          </a:xfrm>
          <a:prstGeom prst="rect">
            <a:avLst/>
          </a:prstGeom>
        </p:spPr>
      </p:pic>
      <p:pic>
        <p:nvPicPr>
          <p:cNvPr id="4" name="Рисунок 3" descr="Изображение 117.jpg"/>
          <p:cNvPicPr/>
          <p:nvPr/>
        </p:nvPicPr>
        <p:blipFill>
          <a:blip r:embed="rId3"/>
          <a:srcRect r="27273" b="15000"/>
          <a:stretch>
            <a:fillRect/>
          </a:stretch>
        </p:blipFill>
        <p:spPr>
          <a:xfrm>
            <a:off x="357158" y="1500174"/>
            <a:ext cx="3429024" cy="2428892"/>
          </a:xfrm>
          <a:prstGeom prst="rect">
            <a:avLst/>
          </a:prstGeom>
        </p:spPr>
      </p:pic>
      <p:pic>
        <p:nvPicPr>
          <p:cNvPr id="5" name="Рисунок 4" descr="Изображение 118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500562" y="1571612"/>
            <a:ext cx="4253876" cy="2470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119.jpg"/>
          <p:cNvPicPr/>
          <p:nvPr/>
        </p:nvPicPr>
        <p:blipFill>
          <a:blip r:embed="rId2"/>
          <a:srcRect l="23127" r="20854"/>
          <a:stretch>
            <a:fillRect/>
          </a:stretch>
        </p:blipFill>
        <p:spPr>
          <a:xfrm>
            <a:off x="5214942" y="2214554"/>
            <a:ext cx="3557602" cy="2286010"/>
          </a:xfrm>
          <a:prstGeom prst="rect">
            <a:avLst/>
          </a:prstGeom>
        </p:spPr>
      </p:pic>
      <p:pic>
        <p:nvPicPr>
          <p:cNvPr id="4" name="Рисунок 3" descr="Изображение 120.jpg"/>
          <p:cNvPicPr/>
          <p:nvPr/>
        </p:nvPicPr>
        <p:blipFill>
          <a:blip r:embed="rId3"/>
          <a:srcRect r="19180" b="26757"/>
          <a:stretch>
            <a:fillRect/>
          </a:stretch>
        </p:blipFill>
        <p:spPr>
          <a:xfrm>
            <a:off x="500034" y="4071942"/>
            <a:ext cx="4572032" cy="2571768"/>
          </a:xfrm>
          <a:prstGeom prst="rect">
            <a:avLst/>
          </a:prstGeom>
        </p:spPr>
      </p:pic>
      <p:pic>
        <p:nvPicPr>
          <p:cNvPr id="5" name="Рисунок 4" descr="Изображение 121.jpg"/>
          <p:cNvPicPr/>
          <p:nvPr/>
        </p:nvPicPr>
        <p:blipFill>
          <a:blip r:embed="rId4"/>
          <a:srcRect l="2013" r="5802" b="6450"/>
          <a:stretch>
            <a:fillRect/>
          </a:stretch>
        </p:blipFill>
        <p:spPr>
          <a:xfrm>
            <a:off x="357158" y="285728"/>
            <a:ext cx="485778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Любили заниматься спортом</a:t>
            </a:r>
            <a:endParaRPr lang="ru-RU" sz="4400" dirty="0"/>
          </a:p>
        </p:txBody>
      </p:sp>
      <p:pic>
        <p:nvPicPr>
          <p:cNvPr id="3" name="Рисунок 2" descr="Изображение 122.jpg"/>
          <p:cNvPicPr/>
          <p:nvPr/>
        </p:nvPicPr>
        <p:blipFill>
          <a:blip r:embed="rId2"/>
          <a:srcRect l="1263" r="2764" b="3003"/>
          <a:stretch>
            <a:fillRect/>
          </a:stretch>
        </p:blipFill>
        <p:spPr>
          <a:xfrm>
            <a:off x="1928794" y="2071678"/>
            <a:ext cx="542928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Почему такой грустный Сергей и веселый Алексей?</a:t>
            </a:r>
            <a:endParaRPr lang="ru-RU" sz="4000" dirty="0"/>
          </a:p>
        </p:txBody>
      </p:sp>
      <p:pic>
        <p:nvPicPr>
          <p:cNvPr id="3" name="Рисунок 2" descr="Изображение 123.jpg"/>
          <p:cNvPicPr/>
          <p:nvPr/>
        </p:nvPicPr>
        <p:blipFill>
          <a:blip r:embed="rId2"/>
          <a:srcRect l="751" r="20955" b="2491"/>
          <a:stretch>
            <a:fillRect/>
          </a:stretch>
        </p:blipFill>
        <p:spPr>
          <a:xfrm>
            <a:off x="4357686" y="3000372"/>
            <a:ext cx="4429156" cy="3518928"/>
          </a:xfrm>
          <a:prstGeom prst="rect">
            <a:avLst/>
          </a:prstGeom>
        </p:spPr>
      </p:pic>
      <p:pic>
        <p:nvPicPr>
          <p:cNvPr id="4" name="Рисунок 3" descr="Изображение 124.jpg"/>
          <p:cNvPicPr/>
          <p:nvPr/>
        </p:nvPicPr>
        <p:blipFill>
          <a:blip r:embed="rId3"/>
          <a:srcRect l="2013" r="15904" b="5669"/>
          <a:stretch>
            <a:fillRect/>
          </a:stretch>
        </p:blipFill>
        <p:spPr>
          <a:xfrm>
            <a:off x="214282" y="1785926"/>
            <a:ext cx="4643470" cy="3496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Последний звонок</a:t>
            </a:r>
            <a:endParaRPr lang="ru-RU" sz="6000" dirty="0"/>
          </a:p>
        </p:txBody>
      </p:sp>
      <p:pic>
        <p:nvPicPr>
          <p:cNvPr id="3" name="Рисунок 2" descr="Изображение 125.jpg"/>
          <p:cNvPicPr/>
          <p:nvPr/>
        </p:nvPicPr>
        <p:blipFill>
          <a:blip r:embed="rId2"/>
          <a:srcRect l="1585" r="2827" b="2491"/>
          <a:stretch>
            <a:fillRect/>
          </a:stretch>
        </p:blipFill>
        <p:spPr>
          <a:xfrm>
            <a:off x="4071934" y="1357298"/>
            <a:ext cx="4786346" cy="3071834"/>
          </a:xfrm>
          <a:prstGeom prst="rect">
            <a:avLst/>
          </a:prstGeom>
        </p:spPr>
      </p:pic>
      <p:pic>
        <p:nvPicPr>
          <p:cNvPr id="4" name="Рисунок 3" descr="Изображение 126.jpg"/>
          <p:cNvPicPr/>
          <p:nvPr/>
        </p:nvPicPr>
        <p:blipFill>
          <a:blip r:embed="rId3"/>
          <a:srcRect l="13379" r="10853" b="10409"/>
          <a:stretch>
            <a:fillRect/>
          </a:stretch>
        </p:blipFill>
        <p:spPr>
          <a:xfrm>
            <a:off x="4572000" y="4214794"/>
            <a:ext cx="3786214" cy="2643206"/>
          </a:xfrm>
          <a:prstGeom prst="rect">
            <a:avLst/>
          </a:prstGeom>
        </p:spPr>
      </p:pic>
      <p:pic>
        <p:nvPicPr>
          <p:cNvPr id="5" name="Рисунок 4" descr="Изображение 127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28596" y="1357298"/>
            <a:ext cx="3330712" cy="494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После выпускного</a:t>
            </a:r>
            <a:endParaRPr lang="ru-RU" sz="6000" dirty="0"/>
          </a:p>
        </p:txBody>
      </p:sp>
      <p:pic>
        <p:nvPicPr>
          <p:cNvPr id="3" name="Рисунок 2" descr="Изображение 128.jpg"/>
          <p:cNvPicPr/>
          <p:nvPr/>
        </p:nvPicPr>
        <p:blipFill>
          <a:blip r:embed="rId2"/>
          <a:srcRect l="1585" r="2827" b="3741"/>
          <a:stretch>
            <a:fillRect/>
          </a:stretch>
        </p:blipFill>
        <p:spPr>
          <a:xfrm>
            <a:off x="3929058" y="3571876"/>
            <a:ext cx="4786346" cy="3071834"/>
          </a:xfrm>
          <a:prstGeom prst="rect">
            <a:avLst/>
          </a:prstGeom>
        </p:spPr>
      </p:pic>
      <p:pic>
        <p:nvPicPr>
          <p:cNvPr id="4" name="Рисунок 3" descr="Изображение 129.jpg"/>
          <p:cNvPicPr/>
          <p:nvPr/>
        </p:nvPicPr>
        <p:blipFill>
          <a:blip r:embed="rId3"/>
          <a:srcRect l="2013" r="2013" b="49579"/>
          <a:stretch>
            <a:fillRect/>
          </a:stretch>
        </p:blipFill>
        <p:spPr>
          <a:xfrm>
            <a:off x="285720" y="1643050"/>
            <a:ext cx="450059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ш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935701" cy="29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9124" y="1071546"/>
            <a:ext cx="414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Вы в этой школе обучались</a:t>
            </a:r>
          </a:p>
          <a:p>
            <a:r>
              <a:rPr lang="ru-RU" sz="3600" dirty="0" smtClean="0"/>
              <a:t>11 лучших в жизни лет,</a:t>
            </a:r>
          </a:p>
          <a:p>
            <a:r>
              <a:rPr lang="ru-RU" sz="3600" dirty="0" smtClean="0"/>
              <a:t>Но быстро годы те промчались</a:t>
            </a:r>
          </a:p>
          <a:p>
            <a:r>
              <a:rPr lang="ru-RU" sz="3600" dirty="0" smtClean="0"/>
              <a:t>И в прошлое возврата нет.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153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Вспомним, как вы в 94-м</a:t>
            </a:r>
          </a:p>
          <a:p>
            <a:endParaRPr lang="ru-RU" sz="4400" dirty="0" smtClean="0"/>
          </a:p>
          <a:p>
            <a:r>
              <a:rPr lang="ru-RU" sz="4400" dirty="0" smtClean="0"/>
              <a:t>Собирались в первый класс.</a:t>
            </a:r>
          </a:p>
          <a:p>
            <a:endParaRPr lang="ru-RU" sz="4400" dirty="0" smtClean="0"/>
          </a:p>
          <a:p>
            <a:r>
              <a:rPr lang="ru-RU" sz="4400" dirty="0" smtClean="0"/>
              <a:t>Как ужасно волновались.</a:t>
            </a:r>
          </a:p>
          <a:p>
            <a:endParaRPr lang="ru-RU" sz="4400" dirty="0" smtClean="0"/>
          </a:p>
          <a:p>
            <a:r>
              <a:rPr lang="ru-RU" sz="4400" dirty="0" smtClean="0"/>
              <a:t>Ночью не сомкнули глаз.</a:t>
            </a: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10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786314" y="1000108"/>
            <a:ext cx="4238625" cy="2929658"/>
          </a:xfrm>
          <a:prstGeom prst="rect">
            <a:avLst/>
          </a:prstGeom>
        </p:spPr>
      </p:pic>
      <p:pic>
        <p:nvPicPr>
          <p:cNvPr id="6" name="Рисунок 5" descr="Изображение 10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4000528" cy="2857520"/>
          </a:xfrm>
          <a:prstGeom prst="rect">
            <a:avLst/>
          </a:prstGeom>
        </p:spPr>
      </p:pic>
      <p:pic>
        <p:nvPicPr>
          <p:cNvPr id="7" name="Рисунок 6" descr="Изображение 10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142976" y="3571876"/>
            <a:ext cx="4848225" cy="3091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10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868" y="1571612"/>
            <a:ext cx="5214974" cy="3071834"/>
          </a:xfrm>
          <a:prstGeom prst="rect">
            <a:avLst/>
          </a:prstGeom>
        </p:spPr>
      </p:pic>
      <p:pic>
        <p:nvPicPr>
          <p:cNvPr id="4" name="Рисунок 3" descr="Изображение 106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58" y="4000504"/>
            <a:ext cx="4643470" cy="264320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А теперь вы подросли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200024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8 класс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2002 год</a:t>
            </a:r>
            <a:endParaRPr lang="ru-RU" sz="6600" dirty="0"/>
          </a:p>
        </p:txBody>
      </p:sp>
      <p:pic>
        <p:nvPicPr>
          <p:cNvPr id="3" name="Рисунок 2" descr="Изображение 10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32" y="2071678"/>
            <a:ext cx="5657088" cy="360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Взрослые</a:t>
            </a:r>
            <a:endParaRPr lang="ru-RU" sz="6000" dirty="0"/>
          </a:p>
        </p:txBody>
      </p:sp>
      <p:pic>
        <p:nvPicPr>
          <p:cNvPr id="3" name="Рисунок 2" descr="Изображение 10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28662" y="1643050"/>
            <a:ext cx="6949278" cy="4447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Любили трудиться</a:t>
            </a:r>
            <a:endParaRPr lang="ru-RU" sz="6000" dirty="0"/>
          </a:p>
        </p:txBody>
      </p:sp>
      <p:pic>
        <p:nvPicPr>
          <p:cNvPr id="3" name="Рисунок 2" descr="Изображение 10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143372" y="1285860"/>
            <a:ext cx="4828808" cy="2875986"/>
          </a:xfrm>
          <a:prstGeom prst="rect">
            <a:avLst/>
          </a:prstGeom>
        </p:spPr>
      </p:pic>
      <p:pic>
        <p:nvPicPr>
          <p:cNvPr id="4" name="Рисунок 3" descr="Изображение 11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4471618" cy="3018862"/>
          </a:xfrm>
          <a:prstGeom prst="rect">
            <a:avLst/>
          </a:prstGeom>
        </p:spPr>
      </p:pic>
      <p:pic>
        <p:nvPicPr>
          <p:cNvPr id="5" name="Рисунок 4" descr="Изображение 111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571736" y="3643314"/>
            <a:ext cx="5000660" cy="2965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11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182" y="214290"/>
            <a:ext cx="5000660" cy="2857520"/>
          </a:xfrm>
          <a:prstGeom prst="rect">
            <a:avLst/>
          </a:prstGeom>
        </p:spPr>
      </p:pic>
      <p:pic>
        <p:nvPicPr>
          <p:cNvPr id="4" name="Рисунок 3" descr="Изображение 11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714612" y="3429000"/>
            <a:ext cx="5143536" cy="3214710"/>
          </a:xfrm>
          <a:prstGeom prst="rect">
            <a:avLst/>
          </a:prstGeom>
        </p:spPr>
      </p:pic>
      <p:pic>
        <p:nvPicPr>
          <p:cNvPr id="5" name="Рисунок 4" descr="Изображение 114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57158" y="642918"/>
            <a:ext cx="492922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78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Вечер встречи</vt:lpstr>
      <vt:lpstr>Слайд 2</vt:lpstr>
      <vt:lpstr>Слайд 3</vt:lpstr>
      <vt:lpstr>Слайд 4</vt:lpstr>
      <vt:lpstr>А теперь вы подросли</vt:lpstr>
      <vt:lpstr>2002 год</vt:lpstr>
      <vt:lpstr>Взрослые</vt:lpstr>
      <vt:lpstr>Любили трудиться</vt:lpstr>
      <vt:lpstr>Слайд 9</vt:lpstr>
      <vt:lpstr>Любили учиться</vt:lpstr>
      <vt:lpstr>Любили серьезные игры</vt:lpstr>
      <vt:lpstr>Слайд 12</vt:lpstr>
      <vt:lpstr>Любили заниматься спортом</vt:lpstr>
      <vt:lpstr>Почему такой грустный Сергей и веселый Алексей?</vt:lpstr>
      <vt:lpstr>Последний звонок</vt:lpstr>
      <vt:lpstr>После выпускного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Вечер встречи</dc:title>
  <dc:creator>Admin</dc:creator>
  <cp:lastModifiedBy>математика</cp:lastModifiedBy>
  <cp:revision>51</cp:revision>
  <dcterms:created xsi:type="dcterms:W3CDTF">2010-02-05T19:04:58Z</dcterms:created>
  <dcterms:modified xsi:type="dcterms:W3CDTF">2013-03-26T07:12:38Z</dcterms:modified>
</cp:coreProperties>
</file>