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1" r:id="rId3"/>
    <p:sldId id="262" r:id="rId4"/>
    <p:sldId id="263" r:id="rId5"/>
    <p:sldId id="257" r:id="rId6"/>
    <p:sldId id="258" r:id="rId7"/>
    <p:sldId id="259" r:id="rId8"/>
    <p:sldId id="264" r:id="rId9"/>
    <p:sldId id="260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68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D9389-DC00-465A-86C2-17459A387CF9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989CC-BA05-48A5-83F2-F9537C13FC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64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89CC-BA05-48A5-83F2-F9537C13FC1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558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FAD09-EE11-454B-8E70-C3A78B9480F3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6E7E-22FA-4FB2-9C36-790D741D9D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660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FAD09-EE11-454B-8E70-C3A78B9480F3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6E7E-22FA-4FB2-9C36-790D741D9D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543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FAD09-EE11-454B-8E70-C3A78B9480F3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6E7E-22FA-4FB2-9C36-790D741D9D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664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FAD09-EE11-454B-8E70-C3A78B9480F3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6E7E-22FA-4FB2-9C36-790D741D9D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61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FAD09-EE11-454B-8E70-C3A78B9480F3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6E7E-22FA-4FB2-9C36-790D741D9D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832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FAD09-EE11-454B-8E70-C3A78B9480F3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6E7E-22FA-4FB2-9C36-790D741D9D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069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FAD09-EE11-454B-8E70-C3A78B9480F3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6E7E-22FA-4FB2-9C36-790D741D9D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864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FAD09-EE11-454B-8E70-C3A78B9480F3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6E7E-22FA-4FB2-9C36-790D741D9D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362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FAD09-EE11-454B-8E70-C3A78B9480F3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6E7E-22FA-4FB2-9C36-790D741D9D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13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FAD09-EE11-454B-8E70-C3A78B9480F3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6E7E-22FA-4FB2-9C36-790D741D9D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34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FAD09-EE11-454B-8E70-C3A78B9480F3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6E7E-22FA-4FB2-9C36-790D741D9D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289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FAD09-EE11-454B-8E70-C3A78B9480F3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E6E7E-22FA-4FB2-9C36-790D741D9D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30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95777" y="692696"/>
            <a:ext cx="5348223" cy="3096344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00FF"/>
                </a:solidFill>
              </a:rPr>
              <a:t>Проект</a:t>
            </a:r>
            <a:br>
              <a:rPr lang="ru-RU" sz="4800" b="1" dirty="0" smtClean="0">
                <a:solidFill>
                  <a:srgbClr val="0000FF"/>
                </a:solidFill>
              </a:rPr>
            </a:br>
            <a:r>
              <a:rPr lang="ru-RU" sz="4800" b="1" dirty="0" smtClean="0">
                <a:solidFill>
                  <a:srgbClr val="0000FF"/>
                </a:solidFill>
              </a:rPr>
              <a:t> «Города России</a:t>
            </a:r>
            <a:r>
              <a:rPr lang="ru-RU" sz="4800" b="1" dirty="0" smtClean="0">
                <a:solidFill>
                  <a:srgbClr val="0000FF"/>
                </a:solidFill>
              </a:rPr>
              <a:t>»</a:t>
            </a:r>
            <a:endParaRPr lang="ru-RU" sz="4800" b="1" dirty="0">
              <a:solidFill>
                <a:srgbClr val="0000FF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2880320" cy="3791874"/>
          </a:xfrm>
          <a:prstGeom prst="rect">
            <a:avLst/>
          </a:prstGeom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99592" y="4941168"/>
            <a:ext cx="7632848" cy="1752600"/>
          </a:xfrm>
        </p:spPr>
        <p:txBody>
          <a:bodyPr/>
          <a:lstStyle/>
          <a:p>
            <a:r>
              <a:rPr lang="ru-RU" sz="4800" b="1" dirty="0">
                <a:solidFill>
                  <a:srgbClr val="008000"/>
                </a:solidFill>
                <a:latin typeface="Arial Black" panose="020B0A04020102020204" pitchFamily="34" charset="0"/>
                <a:ea typeface="+mj-ea"/>
                <a:cs typeface="+mj-cs"/>
              </a:rPr>
              <a:t>Тула </a:t>
            </a:r>
            <a:r>
              <a:rPr lang="ru-RU" sz="4800" b="1" dirty="0" smtClean="0">
                <a:solidFill>
                  <a:srgbClr val="008000"/>
                </a:solidFill>
                <a:latin typeface="Arial Black" panose="020B0A04020102020204" pitchFamily="34" charset="0"/>
                <a:ea typeface="+mj-ea"/>
                <a:cs typeface="+mj-cs"/>
              </a:rPr>
              <a:t>– </a:t>
            </a:r>
            <a:r>
              <a:rPr lang="ru-RU" sz="4800" b="1" dirty="0">
                <a:solidFill>
                  <a:srgbClr val="008000"/>
                </a:solidFill>
                <a:latin typeface="Arial Black" panose="020B0A04020102020204" pitchFamily="34" charset="0"/>
                <a:ea typeface="+mj-ea"/>
                <a:cs typeface="+mj-cs"/>
              </a:rPr>
              <a:t>город-герой</a:t>
            </a:r>
            <a:endParaRPr lang="ru-RU" dirty="0">
              <a:solidFill>
                <a:srgbClr val="008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10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301208"/>
            <a:ext cx="8244408" cy="15567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331"/>
            <a:ext cx="8686328" cy="154746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/>
              <a:t>После войны 1812 года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в </a:t>
            </a:r>
            <a:r>
              <a:rPr lang="ru-RU" dirty="0" smtClean="0"/>
              <a:t>Туле </a:t>
            </a:r>
            <a:r>
              <a:rPr lang="ru-RU" dirty="0" smtClean="0"/>
              <a:t>появилось новое производство -  самоварное.     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60848"/>
            <a:ext cx="7886287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224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Тульские умельцы быстро завоевали мировую известность.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942" y="5534025"/>
            <a:ext cx="8502116" cy="11849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В конце 19 </a:t>
            </a:r>
            <a:r>
              <a:rPr lang="ru-RU" dirty="0" smtClean="0"/>
              <a:t>века появилось пряничное </a:t>
            </a:r>
            <a:r>
              <a:rPr lang="ru-RU" dirty="0" smtClean="0"/>
              <a:t>производство.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25" y="1323975"/>
            <a:ext cx="5619750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715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Во время Великой Отечественной войны город имел преимущество в оружии и военной технике.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525" y="5373216"/>
            <a:ext cx="8291264" cy="1329011"/>
          </a:xfrm>
        </p:spPr>
        <p:txBody>
          <a:bodyPr/>
          <a:lstStyle/>
          <a:p>
            <a:r>
              <a:rPr lang="ru-RU" dirty="0" smtClean="0"/>
              <a:t>Поэтому фашисты пытались «обезоружить» Тулу, тем самым завоевать и Москву.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80" y="1628800"/>
            <a:ext cx="4518783" cy="37444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340768"/>
            <a:ext cx="3456384" cy="326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672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158" y="40554"/>
            <a:ext cx="8648853" cy="141763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 обороне города Тулы участвовало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все население.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4808909"/>
            <a:ext cx="4474840" cy="18604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Оборона продолжалась с </a:t>
            </a:r>
            <a:r>
              <a:rPr lang="ru-RU" dirty="0" smtClean="0"/>
              <a:t>29 </a:t>
            </a:r>
            <a:r>
              <a:rPr lang="ru-RU" dirty="0" smtClean="0"/>
              <a:t>октября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по </a:t>
            </a:r>
            <a:r>
              <a:rPr lang="ru-RU" dirty="0" smtClean="0"/>
              <a:t>5 декабря 1941 года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71906"/>
            <a:ext cx="3523746" cy="49630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7" y="1471906"/>
            <a:ext cx="4730453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12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Сражаясь насмерть, защитники отстояли свой город.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404905"/>
            <a:ext cx="4464497" cy="4518721"/>
          </a:xfrm>
        </p:spPr>
      </p:pic>
    </p:spTree>
    <p:extLst>
      <p:ext uri="{BB962C8B-B14F-4D97-AF65-F5344CB8AC3E}">
        <p14:creationId xmlns:p14="http://schemas.microsoft.com/office/powerpoint/2010/main" val="3792215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7 декабря 1976 года Туле было присвоено звание «Города-героя»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84784"/>
            <a:ext cx="6984776" cy="5238582"/>
          </a:xfrm>
        </p:spPr>
      </p:pic>
    </p:spTree>
    <p:extLst>
      <p:ext uri="{BB962C8B-B14F-4D97-AF65-F5344CB8AC3E}">
        <p14:creationId xmlns:p14="http://schemas.microsoft.com/office/powerpoint/2010/main" val="3246112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87680"/>
            <a:ext cx="3816424" cy="21781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470" y="1628800"/>
            <a:ext cx="4314825" cy="3686175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27" y="2348772"/>
            <a:ext cx="3801858" cy="3895744"/>
          </a:xfrm>
        </p:spPr>
      </p:pic>
    </p:spTree>
    <p:extLst>
      <p:ext uri="{BB962C8B-B14F-4D97-AF65-F5344CB8AC3E}">
        <p14:creationId xmlns:p14="http://schemas.microsoft.com/office/powerpoint/2010/main" val="1505702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 сегодняшний день в Туле создано очень много памятников героям.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" b="25559"/>
          <a:stretch/>
        </p:blipFill>
        <p:spPr>
          <a:xfrm>
            <a:off x="3275856" y="4077072"/>
            <a:ext cx="4732855" cy="2481695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06"/>
          <a:stretch/>
        </p:blipFill>
        <p:spPr>
          <a:xfrm>
            <a:off x="179512" y="1484784"/>
            <a:ext cx="3865418" cy="30963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505388"/>
            <a:ext cx="3495949" cy="262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000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564904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008000"/>
                </a:solidFill>
                <a:latin typeface="Monotype Corsiva" panose="03010101010201010101" pitchFamily="66" charset="0"/>
              </a:rPr>
              <a:t>Спасибо за внимание</a:t>
            </a:r>
            <a:endParaRPr lang="ru-RU" sz="7200" b="1" dirty="0">
              <a:solidFill>
                <a:srgbClr val="008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984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Тула впервые упоминается в </a:t>
            </a:r>
            <a:r>
              <a:rPr lang="ru-RU" sz="3200" dirty="0" err="1" smtClean="0"/>
              <a:t>Никоновской</a:t>
            </a:r>
            <a:r>
              <a:rPr lang="ru-RU" sz="3200" dirty="0" smtClean="0"/>
              <a:t> летописи  под 1146 годом.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84784"/>
            <a:ext cx="6636252" cy="4977189"/>
          </a:xfrm>
        </p:spPr>
      </p:pic>
    </p:spTree>
    <p:extLst>
      <p:ext uri="{BB962C8B-B14F-4D97-AF65-F5344CB8AC3E}">
        <p14:creationId xmlns:p14="http://schemas.microsoft.com/office/powerpoint/2010/main" val="3966563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085184"/>
            <a:ext cx="8373616" cy="150304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Тула- город в России,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центр </a:t>
            </a:r>
            <a:r>
              <a:rPr lang="ru-RU" sz="3600" dirty="0" smtClean="0"/>
              <a:t>Тульской области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8640"/>
            <a:ext cx="6912768" cy="4824217"/>
          </a:xfrm>
        </p:spPr>
      </p:pic>
    </p:spTree>
    <p:extLst>
      <p:ext uri="{BB962C8B-B14F-4D97-AF65-F5344CB8AC3E}">
        <p14:creationId xmlns:p14="http://schemas.microsoft.com/office/powerpoint/2010/main" val="2501736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Город расположен </a:t>
            </a:r>
            <a:r>
              <a:rPr lang="ru-RU" sz="3200" dirty="0" smtClean="0"/>
              <a:t>на </a:t>
            </a:r>
            <a:r>
              <a:rPr lang="ru-RU" sz="3200" dirty="0" smtClean="0"/>
              <a:t>193 км южнее </a:t>
            </a:r>
            <a:r>
              <a:rPr lang="ru-RU" sz="3200" dirty="0" smtClean="0"/>
              <a:t>Москвы,  </a:t>
            </a:r>
            <a:r>
              <a:rPr lang="ru-RU" sz="3200" dirty="0" smtClean="0"/>
              <a:t>на реке </a:t>
            </a:r>
            <a:r>
              <a:rPr lang="ru-RU" sz="3200" dirty="0" err="1" smtClean="0"/>
              <a:t>Упе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00808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096127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8356" y="4653136"/>
            <a:ext cx="8507288" cy="183306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 Местоположение Тулы было связано с угрозой набегов крымских татар, поэтому город выступал в роли обороны Москвы и всей России – «град камен» (город-крепость)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25" y="260648"/>
            <a:ext cx="5619750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210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4568" y="-1431540"/>
            <a:ext cx="7950455" cy="8712968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0"/>
            <a:ext cx="8507288" cy="6126163"/>
          </a:xfrm>
        </p:spPr>
        <p:txBody>
          <a:bodyPr/>
          <a:lstStyle/>
          <a:p>
            <a:r>
              <a:rPr lang="ru-RU" dirty="0" smtClean="0"/>
              <a:t>В 1712г в Туле появляется первый в стране государственный оружейный завод.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3528" y="2344954"/>
            <a:ext cx="2966408" cy="21743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268760"/>
            <a:ext cx="5580112" cy="450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943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Гораздо позднее был создан музей оружия.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196752"/>
            <a:ext cx="5328592" cy="5376598"/>
          </a:xfrm>
        </p:spPr>
      </p:pic>
    </p:spTree>
    <p:extLst>
      <p:ext uri="{BB962C8B-B14F-4D97-AF65-F5344CB8AC3E}">
        <p14:creationId xmlns:p14="http://schemas.microsoft.com/office/powerpoint/2010/main" val="1053048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373216"/>
            <a:ext cx="8136904" cy="132730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Времена меняются и оружие меняется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86013"/>
            <a:ext cx="3886752" cy="237626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244" y="286013"/>
            <a:ext cx="3120355" cy="33360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4" t="-4618" r="29760" b="-1"/>
          <a:stretch/>
        </p:blipFill>
        <p:spPr>
          <a:xfrm>
            <a:off x="2555776" y="2564904"/>
            <a:ext cx="3582687" cy="315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310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332656"/>
            <a:ext cx="4474840" cy="108498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Различные виды оружия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3995936" cy="308284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022" y="2276872"/>
            <a:ext cx="4444137" cy="33343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29000"/>
            <a:ext cx="3676543" cy="335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85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192</Words>
  <Application>Microsoft Office PowerPoint</Application>
  <PresentationFormat>Экран (4:3)</PresentationFormat>
  <Paragraphs>25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Проект  «Города России»</vt:lpstr>
      <vt:lpstr>Тула впервые упоминается в Никоновской летописи  под 1146 годом.</vt:lpstr>
      <vt:lpstr>Тула- город в России,  центр Тульской области</vt:lpstr>
      <vt:lpstr>Город расположен на 193 км южнее Москвы,  на реке Упе.</vt:lpstr>
      <vt:lpstr> </vt:lpstr>
      <vt:lpstr>Презентация PowerPoint</vt:lpstr>
      <vt:lpstr>Гораздо позднее был создан музей оружия.</vt:lpstr>
      <vt:lpstr>Времена меняются и оружие меняется</vt:lpstr>
      <vt:lpstr>Различные виды оружия</vt:lpstr>
      <vt:lpstr>Презентация PowerPoint</vt:lpstr>
      <vt:lpstr>Тульские умельцы быстро завоевали мировую известность.</vt:lpstr>
      <vt:lpstr>Во время Великой Отечественной войны город имел преимущество в оружии и военной технике.</vt:lpstr>
      <vt:lpstr>В обороне города Тулы участвовало  все население.</vt:lpstr>
      <vt:lpstr>Сражаясь насмерть, защитники отстояли свой город.</vt:lpstr>
      <vt:lpstr>7 декабря 1976 года Туле было присвоено звание «Города-героя»</vt:lpstr>
      <vt:lpstr>Презентация PowerPoint</vt:lpstr>
      <vt:lpstr>На сегодняшний день в Туле создано очень много памятников героям.</vt:lpstr>
      <vt:lpstr>Спасибо за внимание</vt:lpstr>
    </vt:vector>
  </TitlesOfParts>
  <Company>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Тула – город-герой</dc:title>
  <dc:creator>User</dc:creator>
  <cp:lastModifiedBy>XTreme.ws</cp:lastModifiedBy>
  <cp:revision>27</cp:revision>
  <dcterms:created xsi:type="dcterms:W3CDTF">2013-04-22T14:26:42Z</dcterms:created>
  <dcterms:modified xsi:type="dcterms:W3CDTF">2017-05-11T19:34:57Z</dcterms:modified>
</cp:coreProperties>
</file>