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Здоровый 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6059016" cy="20196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Ну, а если уж случилось:</a:t>
            </a:r>
          </a:p>
          <a:p>
            <a:pPr>
              <a:buNone/>
            </a:pPr>
            <a:r>
              <a:rPr lang="ru-RU" dirty="0" smtClean="0"/>
              <a:t>Разболеться получилось,</a:t>
            </a:r>
          </a:p>
          <a:p>
            <a:pPr>
              <a:buNone/>
            </a:pPr>
            <a:r>
              <a:rPr lang="ru-RU" dirty="0" smtClean="0"/>
              <a:t>Знай, к врачу тебе пора.</a:t>
            </a:r>
          </a:p>
          <a:p>
            <a:pPr>
              <a:buNone/>
            </a:pPr>
            <a:r>
              <a:rPr lang="ru-RU" dirty="0" smtClean="0"/>
              <a:t>Он поможет нам всегда!</a:t>
            </a:r>
            <a:endParaRPr lang="ru-RU" dirty="0"/>
          </a:p>
        </p:txBody>
      </p:sp>
      <p:pic>
        <p:nvPicPr>
          <p:cNvPr id="2050" name="Picture 2" descr="C:\Users\Acer\Desktop\гиф\animal_t2xrs7uj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2592288" cy="3240360"/>
          </a:xfrm>
          <a:prstGeom prst="rect">
            <a:avLst/>
          </a:prstGeom>
          <a:noFill/>
        </p:spPr>
      </p:pic>
      <p:pic>
        <p:nvPicPr>
          <p:cNvPr id="9218" name="Picture 2" descr="C:\Users\Acer\Desktop\sweetim1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84956"/>
            <a:ext cx="1043608" cy="773043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44824"/>
            <a:ext cx="3842185" cy="473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6275040" cy="2163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Вот те добрые советы,</a:t>
            </a:r>
          </a:p>
          <a:p>
            <a:pPr>
              <a:buNone/>
            </a:pPr>
            <a:r>
              <a:rPr lang="ru-RU" dirty="0" smtClean="0"/>
              <a:t>В них и спрятаны секреты,</a:t>
            </a:r>
          </a:p>
          <a:p>
            <a:pPr>
              <a:buNone/>
            </a:pPr>
            <a:r>
              <a:rPr lang="ru-RU" dirty="0" smtClean="0"/>
              <a:t>Как здоровье сохранить.</a:t>
            </a:r>
          </a:p>
          <a:p>
            <a:pPr>
              <a:buNone/>
            </a:pPr>
            <a:r>
              <a:rPr lang="ru-RU" dirty="0" smtClean="0"/>
              <a:t>Научись его ценить!</a:t>
            </a:r>
            <a:endParaRPr lang="ru-RU" dirty="0"/>
          </a:p>
        </p:txBody>
      </p:sp>
      <p:pic>
        <p:nvPicPr>
          <p:cNvPr id="5122" name="Picture 2" descr="C:\Users\Acer\Desktop\voetbal-20-11.large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9182" y="0"/>
            <a:ext cx="1384818" cy="1781935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748" y="2060849"/>
            <a:ext cx="4932252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25" y="0"/>
            <a:ext cx="9152725" cy="685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188641"/>
            <a:ext cx="4762872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Купить можно много:</a:t>
            </a:r>
          </a:p>
          <a:p>
            <a:pPr>
              <a:buNone/>
            </a:pPr>
            <a:r>
              <a:rPr lang="ru-RU" dirty="0" smtClean="0"/>
              <a:t>Игрушку, компьютер,</a:t>
            </a:r>
          </a:p>
          <a:p>
            <a:pPr>
              <a:buNone/>
            </a:pPr>
            <a:r>
              <a:rPr lang="ru-RU" dirty="0" smtClean="0"/>
              <a:t>Смешного бульдога,</a:t>
            </a:r>
          </a:p>
          <a:p>
            <a:pPr>
              <a:buNone/>
            </a:pPr>
            <a:r>
              <a:rPr lang="ru-RU" dirty="0" smtClean="0"/>
              <a:t>Стремительный скутер,</a:t>
            </a:r>
          </a:p>
          <a:p>
            <a:pPr>
              <a:buNone/>
            </a:pPr>
            <a:r>
              <a:rPr lang="ru-RU" dirty="0" smtClean="0"/>
              <a:t>Коралловый остров</a:t>
            </a:r>
          </a:p>
          <a:p>
            <a:pPr>
              <a:buNone/>
            </a:pPr>
            <a:r>
              <a:rPr lang="ru-RU" dirty="0" smtClean="0"/>
              <a:t>(Хоть это и сложно),</a:t>
            </a:r>
          </a:p>
          <a:p>
            <a:pPr>
              <a:buNone/>
            </a:pPr>
            <a:r>
              <a:rPr lang="ru-RU" dirty="0" smtClean="0"/>
              <a:t>Но только здоровье</a:t>
            </a:r>
          </a:p>
          <a:p>
            <a:pPr>
              <a:buNone/>
            </a:pPr>
            <a:r>
              <a:rPr lang="ru-RU" dirty="0" smtClean="0"/>
              <a:t>Купить невозможно.</a:t>
            </a:r>
          </a:p>
        </p:txBody>
      </p:sp>
      <p:pic>
        <p:nvPicPr>
          <p:cNvPr id="6146" name="Picture 2" descr="C:\Users\Acer\Desktop\скутер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068960"/>
            <a:ext cx="4483149" cy="3475037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1984" y="0"/>
            <a:ext cx="258201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Acer\Desktop\58332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509120"/>
            <a:ext cx="21431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904928"/>
            <a:ext cx="5148064" cy="433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Acer\Desktop\080503095948132702021129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3312368" cy="3312368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546848" cy="2307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Оно нам по жизни</a:t>
            </a:r>
          </a:p>
          <a:p>
            <a:pPr>
              <a:buNone/>
            </a:pPr>
            <a:r>
              <a:rPr lang="ru-RU" sz="3200" dirty="0" smtClean="0"/>
              <a:t>Всегда пригодится.</a:t>
            </a:r>
          </a:p>
          <a:p>
            <a:pPr>
              <a:buNone/>
            </a:pPr>
            <a:r>
              <a:rPr lang="ru-RU" sz="3200" dirty="0" smtClean="0"/>
              <a:t>Заботливо надо</a:t>
            </a:r>
          </a:p>
          <a:p>
            <a:pPr>
              <a:buNone/>
            </a:pPr>
            <a:r>
              <a:rPr lang="ru-RU" sz="3200" dirty="0" smtClean="0"/>
              <a:t>К нему относиться.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Здоровье – это красота, радость, иммунитет.</a:t>
            </a:r>
          </a:p>
          <a:p>
            <a:pPr>
              <a:buNone/>
            </a:pPr>
            <a:r>
              <a:rPr lang="ru-RU" dirty="0" smtClean="0"/>
              <a:t>Здоровье – это наша жизнь. Когда мы здоровы, то живем полноценной жизнью.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Здоровье – это богатство.</a:t>
            </a:r>
            <a:endParaRPr lang="ru-RU" sz="4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45024"/>
            <a:ext cx="4470648" cy="298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Acer\Desktop\10598473_552204j648i4wgf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3555" y="1484784"/>
            <a:ext cx="1731410" cy="1581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5184576" cy="20916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Чтоб здоровье сохранить,</a:t>
            </a:r>
          </a:p>
          <a:p>
            <a:pPr>
              <a:buNone/>
            </a:pPr>
            <a:r>
              <a:rPr lang="ru-RU" dirty="0" smtClean="0"/>
              <a:t>Организм свой укрепить,</a:t>
            </a:r>
          </a:p>
          <a:p>
            <a:pPr>
              <a:buNone/>
            </a:pPr>
            <a:r>
              <a:rPr lang="ru-RU" dirty="0" smtClean="0"/>
              <a:t>Знает вся моя семья</a:t>
            </a:r>
          </a:p>
          <a:p>
            <a:pPr>
              <a:buNone/>
            </a:pPr>
            <a:r>
              <a:rPr lang="ru-RU" dirty="0" smtClean="0"/>
              <a:t>Должен быть режим у дня.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2892" y="1628800"/>
            <a:ext cx="3571418" cy="510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Acer\Desktop\reveil0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19050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5626968" cy="20916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Следует, ребята, знать</a:t>
            </a:r>
          </a:p>
          <a:p>
            <a:pPr>
              <a:buNone/>
            </a:pPr>
            <a:r>
              <a:rPr lang="ru-RU" dirty="0" smtClean="0"/>
              <a:t>Нужно всем подольше спать.</a:t>
            </a:r>
          </a:p>
          <a:p>
            <a:pPr>
              <a:buNone/>
            </a:pPr>
            <a:r>
              <a:rPr lang="ru-RU" dirty="0" smtClean="0"/>
              <a:t>Ну а утром не лениться–</a:t>
            </a:r>
          </a:p>
          <a:p>
            <a:pPr>
              <a:buNone/>
            </a:pPr>
            <a:r>
              <a:rPr lang="ru-RU" dirty="0" smtClean="0"/>
              <a:t>На зарядку становиться!</a:t>
            </a:r>
            <a:endParaRPr lang="ru-RU" dirty="0"/>
          </a:p>
        </p:txBody>
      </p:sp>
      <p:pic>
        <p:nvPicPr>
          <p:cNvPr id="4098" name="Picture 2" descr="C:\Users\Acer\Desktop\84222600_aye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20888"/>
            <a:ext cx="3549774" cy="3333750"/>
          </a:xfrm>
          <a:prstGeom prst="rect">
            <a:avLst/>
          </a:prstGeom>
          <a:noFill/>
        </p:spPr>
      </p:pic>
      <p:pic>
        <p:nvPicPr>
          <p:cNvPr id="4099" name="Picture 3" descr="C:\Users\Acer\Desktop\efff47f5f13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92896"/>
            <a:ext cx="36004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5184576" cy="20196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Чистить зубы, умываться,</a:t>
            </a:r>
          </a:p>
          <a:p>
            <a:pPr>
              <a:buNone/>
            </a:pPr>
            <a:r>
              <a:rPr lang="ru-RU" dirty="0" smtClean="0"/>
              <a:t>И почаще улыбаться,</a:t>
            </a:r>
          </a:p>
          <a:p>
            <a:pPr>
              <a:buNone/>
            </a:pPr>
            <a:r>
              <a:rPr lang="ru-RU" dirty="0" smtClean="0"/>
              <a:t>Закаляться, и тогда</a:t>
            </a:r>
          </a:p>
          <a:p>
            <a:pPr>
              <a:buNone/>
            </a:pPr>
            <a:r>
              <a:rPr lang="ru-RU" dirty="0" smtClean="0"/>
              <a:t>Не страшна тебе хандра.</a:t>
            </a:r>
            <a:endParaRPr lang="ru-RU" dirty="0"/>
          </a:p>
        </p:txBody>
      </p:sp>
      <p:pic>
        <p:nvPicPr>
          <p:cNvPr id="4098" name="Picture 2" descr="C:\Users\Acer\Desktop\picture-6628_profile_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6820" y="0"/>
            <a:ext cx="1267180" cy="1512168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348881"/>
            <a:ext cx="6012160" cy="400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5976664" cy="20196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 здоровья есть враги,</a:t>
            </a:r>
          </a:p>
          <a:p>
            <a:pPr>
              <a:buNone/>
            </a:pPr>
            <a:r>
              <a:rPr lang="ru-RU" dirty="0" smtClean="0"/>
              <a:t>С ними дружбы не води!</a:t>
            </a:r>
          </a:p>
          <a:p>
            <a:pPr>
              <a:buNone/>
            </a:pPr>
            <a:r>
              <a:rPr lang="ru-RU" dirty="0" smtClean="0"/>
              <a:t>Среди них тихоня лень,</a:t>
            </a:r>
          </a:p>
          <a:p>
            <a:pPr>
              <a:buNone/>
            </a:pPr>
            <a:r>
              <a:rPr lang="ru-RU" dirty="0" smtClean="0"/>
              <a:t>С ней борись ты каждый день.</a:t>
            </a:r>
            <a:endParaRPr lang="ru-RU" dirty="0"/>
          </a:p>
        </p:txBody>
      </p:sp>
      <p:pic>
        <p:nvPicPr>
          <p:cNvPr id="5122" name="Picture 2" descr="C:\Users\Acer\Desktop\nprcsukq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1057275" cy="142875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0685" b="8125"/>
          <a:stretch>
            <a:fillRect/>
          </a:stretch>
        </p:blipFill>
        <p:spPr bwMode="auto">
          <a:xfrm>
            <a:off x="2627784" y="2564904"/>
            <a:ext cx="6222438" cy="361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815068"/>
            <a:ext cx="4424536" cy="554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5112568" cy="20916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Чтобы ни один микроб</a:t>
            </a:r>
          </a:p>
          <a:p>
            <a:pPr>
              <a:buNone/>
            </a:pPr>
            <a:r>
              <a:rPr lang="ru-RU" dirty="0" smtClean="0"/>
              <a:t>Не попал случайно в рот, </a:t>
            </a:r>
          </a:p>
          <a:p>
            <a:pPr>
              <a:buNone/>
            </a:pPr>
            <a:r>
              <a:rPr lang="ru-RU" dirty="0" smtClean="0"/>
              <a:t>Руки мыть перед едой</a:t>
            </a:r>
          </a:p>
          <a:p>
            <a:pPr>
              <a:buNone/>
            </a:pPr>
            <a:r>
              <a:rPr lang="ru-RU" dirty="0" smtClean="0"/>
              <a:t>Нужно мылом и водой.</a:t>
            </a:r>
            <a:endParaRPr lang="ru-RU" dirty="0"/>
          </a:p>
        </p:txBody>
      </p:sp>
      <p:pic>
        <p:nvPicPr>
          <p:cNvPr id="6147" name="Picture 3" descr="C:\Users\Acer\Desktop\lavarse-las-mano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75304"/>
            <a:ext cx="2304256" cy="2724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7814" y="1556791"/>
            <a:ext cx="6604666" cy="462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6059016" cy="20196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Кушать овощи и фрукты,</a:t>
            </a:r>
          </a:p>
          <a:p>
            <a:pPr>
              <a:buNone/>
            </a:pPr>
            <a:r>
              <a:rPr lang="ru-RU" dirty="0" smtClean="0"/>
              <a:t>Рыбу, молокопродукты-</a:t>
            </a:r>
          </a:p>
          <a:p>
            <a:pPr>
              <a:buNone/>
            </a:pPr>
            <a:r>
              <a:rPr lang="ru-RU" dirty="0" smtClean="0"/>
              <a:t>Вот полезная еда,</a:t>
            </a:r>
          </a:p>
          <a:p>
            <a:pPr>
              <a:buNone/>
            </a:pPr>
            <a:r>
              <a:rPr lang="ru-RU" dirty="0" smtClean="0"/>
              <a:t>Витаминами полна!</a:t>
            </a:r>
            <a:endParaRPr lang="ru-RU" dirty="0"/>
          </a:p>
        </p:txBody>
      </p:sp>
      <p:pic>
        <p:nvPicPr>
          <p:cNvPr id="7175" name="Picture 7" descr="C:\Users\Acer\Desktop\13030726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8640"/>
            <a:ext cx="1168524" cy="1168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6707088" cy="20196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 прогулку выходи,</a:t>
            </a:r>
          </a:p>
          <a:p>
            <a:pPr>
              <a:buNone/>
            </a:pPr>
            <a:r>
              <a:rPr lang="ru-RU" dirty="0" smtClean="0"/>
              <a:t>Свежим воздухом дыши.</a:t>
            </a:r>
          </a:p>
          <a:p>
            <a:pPr>
              <a:buNone/>
            </a:pPr>
            <a:r>
              <a:rPr lang="ru-RU" dirty="0" smtClean="0"/>
              <a:t>Только помни при уходе: </a:t>
            </a:r>
          </a:p>
          <a:p>
            <a:pPr>
              <a:buNone/>
            </a:pPr>
            <a:r>
              <a:rPr lang="ru-RU" dirty="0" smtClean="0"/>
              <a:t>Одеваться по погоде!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08920"/>
            <a:ext cx="5838800" cy="350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Acer\Desktop\2417410-58f2c62358271f6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479088" cy="182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254</TotalTime>
  <Words>246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Здоровый образ жизни</vt:lpstr>
      <vt:lpstr>Здоровье – это богатство.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Acer</dc:creator>
  <cp:lastModifiedBy>Acer</cp:lastModifiedBy>
  <cp:revision>29</cp:revision>
  <dcterms:created xsi:type="dcterms:W3CDTF">2014-10-14T15:22:14Z</dcterms:created>
  <dcterms:modified xsi:type="dcterms:W3CDTF">2014-10-15T12:13:44Z</dcterms:modified>
</cp:coreProperties>
</file>