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E64ACB-51FD-402F-ABF6-D1B7B105A6E4}" type="datetimeFigureOut">
              <a:rPr lang="ru-RU" smtClean="0"/>
              <a:t>15.11.2009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7F0B87-E7F3-4CE2-9B28-16AFDD905E1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Контрольная работа по геометрии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71942"/>
            <a:ext cx="7406640" cy="1752600"/>
          </a:xfrm>
        </p:spPr>
        <p:txBody>
          <a:bodyPr/>
          <a:lstStyle/>
          <a:p>
            <a:r>
              <a:rPr lang="ru-RU" dirty="0" smtClean="0"/>
              <a:t>Тема: «Скалярное произведение векторов»</a:t>
            </a:r>
          </a:p>
          <a:p>
            <a:r>
              <a:rPr lang="ru-RU" dirty="0" smtClean="0"/>
              <a:t>                                              11 класс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14282" y="969336"/>
            <a:ext cx="4266278" cy="4602804"/>
          </a:xfrm>
        </p:spPr>
        <p:txBody>
          <a:bodyPr/>
          <a:lstStyle/>
          <a:p>
            <a:pPr marL="576072" indent="-457200">
              <a:buNone/>
            </a:pPr>
            <a:r>
              <a:rPr lang="ru-RU" sz="2000" dirty="0" smtClean="0"/>
              <a:t>1)Вычислите скалярное </a:t>
            </a:r>
          </a:p>
          <a:p>
            <a:pPr marL="576072" indent="-457200">
              <a:buNone/>
            </a:pPr>
            <a:r>
              <a:rPr lang="ru-RU" sz="2000" dirty="0" smtClean="0"/>
              <a:t>п</a:t>
            </a:r>
            <a:r>
              <a:rPr lang="ru-RU" sz="2000" dirty="0" smtClean="0"/>
              <a:t>роизведение векторов </a:t>
            </a:r>
            <a:r>
              <a:rPr lang="ru-RU" sz="2000" i="1" dirty="0" smtClean="0"/>
              <a:t>а </a:t>
            </a:r>
            <a:r>
              <a:rPr lang="ru-RU" sz="2000" dirty="0" smtClean="0"/>
              <a:t>и </a:t>
            </a:r>
            <a:r>
              <a:rPr lang="ru-RU" sz="2000" i="1" dirty="0" smtClean="0"/>
              <a:t>в, </a:t>
            </a:r>
            <a:r>
              <a:rPr lang="ru-RU" sz="2000" dirty="0" smtClean="0"/>
              <a:t>если а</a:t>
            </a:r>
            <a:r>
              <a:rPr lang="ru-RU" sz="2000" i="1" dirty="0" smtClean="0"/>
              <a:t>) а̄{2;5}, в̄{-4; 3}, </a:t>
            </a:r>
          </a:p>
          <a:p>
            <a:pPr marL="576072" indent="-457200">
              <a:buNone/>
            </a:pPr>
            <a:r>
              <a:rPr lang="ru-RU" sz="2000" i="1" dirty="0" smtClean="0"/>
              <a:t>Б) |а̄|=3, |в̄|=2, </a:t>
            </a:r>
            <a:r>
              <a:rPr lang="ru-RU" sz="2000" dirty="0" smtClean="0"/>
              <a:t>угол между векторами </a:t>
            </a:r>
            <a:r>
              <a:rPr lang="ru-RU" sz="2000" i="1" dirty="0" smtClean="0"/>
              <a:t>а</a:t>
            </a:r>
            <a:r>
              <a:rPr lang="ru-RU" sz="2000" dirty="0" smtClean="0"/>
              <a:t> и </a:t>
            </a:r>
            <a:r>
              <a:rPr lang="ru-RU" sz="2000" i="1" dirty="0" smtClean="0"/>
              <a:t>в</a:t>
            </a:r>
            <a:r>
              <a:rPr lang="ru-RU" sz="2000" dirty="0" smtClean="0"/>
              <a:t> равен 60°.</a:t>
            </a:r>
          </a:p>
          <a:p>
            <a:pPr marL="576072" indent="-457200">
              <a:buNone/>
            </a:pPr>
            <a:r>
              <a:rPr lang="ru-RU" sz="2000" dirty="0" smtClean="0"/>
              <a:t>2) Дан куб АВСДА₁В₁С₁Д₁. Найдите угол между прямыми АС и ДС.</a:t>
            </a:r>
          </a:p>
          <a:p>
            <a:pPr marL="576072" indent="-457200">
              <a:buNone/>
            </a:pPr>
            <a:r>
              <a:rPr lang="ru-RU" sz="2000" dirty="0" smtClean="0"/>
              <a:t>3)Даны координаты точек: </a:t>
            </a:r>
          </a:p>
          <a:p>
            <a:pPr marL="576072" indent="-457200">
              <a:buNone/>
            </a:pPr>
            <a:r>
              <a:rPr lang="ru-RU" sz="2000" dirty="0" smtClean="0"/>
              <a:t>С(-4;-3;-1), Д(-1;-2;3), М(2;-1;-2) </a:t>
            </a:r>
            <a:r>
              <a:rPr lang="en-US" sz="2000" dirty="0" smtClean="0"/>
              <a:t>N</a:t>
            </a:r>
            <a:r>
              <a:rPr lang="ru-RU" sz="2000" dirty="0" smtClean="0"/>
              <a:t>(0;1;-3). Найдите |3СД-2М</a:t>
            </a:r>
            <a:r>
              <a:rPr lang="en-US" sz="2000" dirty="0" smtClean="0"/>
              <a:t>N</a:t>
            </a:r>
            <a:r>
              <a:rPr lang="ru-RU" sz="2000" dirty="0" smtClean="0"/>
              <a:t>|.</a:t>
            </a:r>
          </a:p>
          <a:p>
            <a:pPr marL="576072" indent="-457200">
              <a:buNone/>
            </a:pPr>
            <a:endParaRPr lang="ru-RU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266278" cy="4602804"/>
          </a:xfrm>
        </p:spPr>
        <p:txBody>
          <a:bodyPr/>
          <a:lstStyle/>
          <a:p>
            <a:pPr marL="576072" indent="-457200">
              <a:buNone/>
            </a:pPr>
            <a:r>
              <a:rPr lang="ru-RU" sz="2000" dirty="0" smtClean="0"/>
              <a:t>1)Вычислите скалярное </a:t>
            </a:r>
          </a:p>
          <a:p>
            <a:pPr marL="576072" indent="-457200">
              <a:buNone/>
            </a:pPr>
            <a:r>
              <a:rPr lang="ru-RU" sz="2000" dirty="0" smtClean="0"/>
              <a:t>произведение векторов </a:t>
            </a:r>
            <a:r>
              <a:rPr lang="ru-RU" sz="2000" i="1" dirty="0" smtClean="0"/>
              <a:t>а </a:t>
            </a:r>
            <a:r>
              <a:rPr lang="ru-RU" sz="2000" dirty="0" smtClean="0"/>
              <a:t>и </a:t>
            </a:r>
            <a:r>
              <a:rPr lang="ru-RU" sz="2000" i="1" dirty="0" smtClean="0"/>
              <a:t>в, </a:t>
            </a:r>
            <a:r>
              <a:rPr lang="ru-RU" sz="2000" dirty="0" smtClean="0"/>
              <a:t>если а</a:t>
            </a:r>
            <a:r>
              <a:rPr lang="ru-RU" sz="2000" i="1" dirty="0" smtClean="0"/>
              <a:t>) </a:t>
            </a:r>
            <a:r>
              <a:rPr lang="ru-RU" sz="2000" i="1" dirty="0" err="1" smtClean="0"/>
              <a:t>а</a:t>
            </a:r>
            <a:r>
              <a:rPr lang="ru-RU" sz="2000" i="1" dirty="0" smtClean="0"/>
              <a:t>̄</a:t>
            </a:r>
            <a:r>
              <a:rPr lang="ru-RU" sz="2000" i="1" dirty="0" smtClean="0"/>
              <a:t>{3;5</a:t>
            </a:r>
            <a:r>
              <a:rPr lang="ru-RU" sz="2000" i="1" dirty="0" smtClean="0"/>
              <a:t>}, в̄</a:t>
            </a:r>
            <a:r>
              <a:rPr lang="ru-RU" sz="2000" i="1" dirty="0" smtClean="0"/>
              <a:t>{-6; 2}, </a:t>
            </a:r>
            <a:endParaRPr lang="ru-RU" sz="2000" i="1" dirty="0" smtClean="0"/>
          </a:p>
          <a:p>
            <a:pPr marL="576072" indent="-457200">
              <a:buNone/>
            </a:pPr>
            <a:r>
              <a:rPr lang="ru-RU" sz="2000" i="1" dirty="0" smtClean="0"/>
              <a:t>Б) |а̄</a:t>
            </a:r>
            <a:r>
              <a:rPr lang="ru-RU" sz="2000" i="1" dirty="0" smtClean="0"/>
              <a:t>|=5, </a:t>
            </a:r>
            <a:r>
              <a:rPr lang="ru-RU" sz="2000" i="1" dirty="0" smtClean="0"/>
              <a:t>|в̄</a:t>
            </a:r>
            <a:r>
              <a:rPr lang="ru-RU" sz="2000" i="1" dirty="0" smtClean="0"/>
              <a:t>|=4, </a:t>
            </a:r>
            <a:r>
              <a:rPr lang="ru-RU" sz="2000" dirty="0" smtClean="0"/>
              <a:t>угол между векторами </a:t>
            </a:r>
            <a:r>
              <a:rPr lang="ru-RU" sz="2000" i="1" dirty="0" smtClean="0"/>
              <a:t>а</a:t>
            </a:r>
            <a:r>
              <a:rPr lang="ru-RU" sz="2000" dirty="0" smtClean="0"/>
              <a:t> и </a:t>
            </a:r>
            <a:r>
              <a:rPr lang="ru-RU" sz="2000" i="1" dirty="0" smtClean="0"/>
              <a:t>в</a:t>
            </a:r>
            <a:r>
              <a:rPr lang="ru-RU" sz="2000" dirty="0" smtClean="0"/>
              <a:t> равен 60°.</a:t>
            </a:r>
          </a:p>
          <a:p>
            <a:pPr marL="576072" indent="-457200">
              <a:buNone/>
            </a:pPr>
            <a:r>
              <a:rPr lang="ru-RU" sz="2000" dirty="0" smtClean="0"/>
              <a:t>2) Дан куб АВСДА₁В₁С₁Д₁. Найдите угол между прямыми </a:t>
            </a:r>
            <a:r>
              <a:rPr lang="ru-RU" sz="2000" dirty="0" smtClean="0"/>
              <a:t>А₁С </a:t>
            </a:r>
            <a:r>
              <a:rPr lang="ru-RU" sz="2000" dirty="0" smtClean="0"/>
              <a:t>и </a:t>
            </a:r>
            <a:r>
              <a:rPr lang="ru-RU" sz="2000" dirty="0" smtClean="0"/>
              <a:t>ДС₁.</a:t>
            </a:r>
          </a:p>
          <a:p>
            <a:pPr marL="576072" indent="-457200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3)Даны координаты точек: </a:t>
            </a:r>
            <a:endParaRPr lang="ru-RU" sz="2000" dirty="0" smtClean="0"/>
          </a:p>
          <a:p>
            <a:pPr marL="576072" indent="-457200">
              <a:buNone/>
            </a:pPr>
            <a:r>
              <a:rPr lang="ru-RU" sz="2000" smtClean="0"/>
              <a:t>А</a:t>
            </a:r>
            <a:r>
              <a:rPr lang="ru-RU" sz="2000" dirty="0" smtClean="0"/>
              <a:t>(-3;2;-1</a:t>
            </a:r>
            <a:r>
              <a:rPr lang="ru-RU" sz="2000" smtClean="0"/>
              <a:t>), В(2</a:t>
            </a:r>
            <a:r>
              <a:rPr lang="ru-RU" sz="2000" dirty="0" smtClean="0"/>
              <a:t>;-1;-3), С(1;-4;3</a:t>
            </a:r>
            <a:r>
              <a:rPr lang="ru-RU" sz="2000" smtClean="0"/>
              <a:t>), </a:t>
            </a:r>
          </a:p>
          <a:p>
            <a:pPr marL="576072" indent="-457200">
              <a:buNone/>
            </a:pPr>
            <a:r>
              <a:rPr lang="ru-RU" sz="2000" smtClean="0"/>
              <a:t>Д</a:t>
            </a:r>
            <a:r>
              <a:rPr lang="ru-RU" sz="2000" dirty="0" smtClean="0"/>
              <a:t>(-1;2;-2). Найдите |2АВ + 3СД|.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222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Контрольная работа по геометрии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геометрии</dc:title>
  <dc:creator>Admin</dc:creator>
  <cp:lastModifiedBy>Admin</cp:lastModifiedBy>
  <cp:revision>9</cp:revision>
  <dcterms:created xsi:type="dcterms:W3CDTF">2009-11-15T18:38:23Z</dcterms:created>
  <dcterms:modified xsi:type="dcterms:W3CDTF">2009-11-15T19:14:33Z</dcterms:modified>
</cp:coreProperties>
</file>