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41A"/>
    <a:srgbClr val="0057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EBB43-4870-4580-8649-6B51BAE6B766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9037-EBE7-4A28-8F49-807CA9831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8E4DC4-1735-4511-8806-7A31CE8DC2A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zoloto_pletenie_fon_1920x1200.jpg"/>
            <p:cNvPicPr>
              <a:picLocks noChangeAspect="1"/>
            </p:cNvPicPr>
            <p:nvPr/>
          </p:nvPicPr>
          <p:blipFill>
            <a:blip r:embed="rId3" cstate="print"/>
            <a:srcRect r="85437"/>
            <a:stretch>
              <a:fillRect/>
            </a:stretch>
          </p:blipFill>
          <p:spPr>
            <a:xfrm>
              <a:off x="0" y="0"/>
              <a:ext cx="1259632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_720a0_e205f838_XL.png"/>
            <p:cNvPicPr>
              <a:picLocks noChangeAspect="1"/>
            </p:cNvPicPr>
            <p:nvPr/>
          </p:nvPicPr>
          <p:blipFill>
            <a:blip r:embed="rId4" cstate="print"/>
            <a:srcRect l="6487" t="20264" r="9188" b="3841"/>
            <a:stretch>
              <a:fillRect/>
            </a:stretch>
          </p:blipFill>
          <p:spPr>
            <a:xfrm>
              <a:off x="611560" y="4437112"/>
              <a:ext cx="3744416" cy="23042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 descr="0_dd10e_c5309bdf_XL (2)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0312" y="116632"/>
              <a:ext cx="1579242" cy="8291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2" name="Группа 14"/>
            <p:cNvGrpSpPr/>
            <p:nvPr/>
          </p:nvGrpSpPr>
          <p:grpSpPr>
            <a:xfrm>
              <a:off x="467544" y="332656"/>
              <a:ext cx="2640294" cy="1584176"/>
              <a:chOff x="467544" y="332656"/>
              <a:chExt cx="2640294" cy="1584176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827584" y="476672"/>
                <a:ext cx="1440160" cy="792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c124754cc721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67544" y="332656"/>
                <a:ext cx="2640294" cy="1584176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3" name="Рисунок 12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9" name="Рисунок 8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8" name="Рисунок 7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1.wm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file:///C:\Users\&#1096;&#1082;&#1086;&#1083;&#1072;\Desktop\&#1087;&#1088;&#1077;&#1079;&#1077;&#1085;&#1090;&#1072;&#1094;&#1080;&#1103;\&#1089;&#1083;&#1072;&#1081;&#1076;%2010.wm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11.wma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12.wma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13.wma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14.wma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odvignaroda.mil.ru/?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506/47407354.4b9/0_b7433_e366a37f_orig.png" TargetMode="External"/><Relationship Id="rId3" Type="http://schemas.openxmlformats.org/officeDocument/2006/relationships/hyperlink" Target="http://www.norfolknet.com/norfolk/posts/lm-norfolk-girls-softball-2012.jpg" TargetMode="External"/><Relationship Id="rId7" Type="http://schemas.openxmlformats.org/officeDocument/2006/relationships/hyperlink" Target="http://nikkograff.n.i.pic.centerblog.net/35st0czu.png" TargetMode="External"/><Relationship Id="rId2" Type="http://schemas.openxmlformats.org/officeDocument/2006/relationships/hyperlink" Target="http://im0-tub-ru.yandex.net/i?id=dea95aa74100d4c405eabc9c47af6d41-06-144&amp;n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411/160878850.7ee/0_99cda_c46aa667_XL" TargetMode="External"/><Relationship Id="rId5" Type="http://schemas.openxmlformats.org/officeDocument/2006/relationships/hyperlink" Target="http://attachments-blog.tut.by/61414/files/2012/05/0_dd10e_c5309bdf_XL.png" TargetMode="External"/><Relationship Id="rId4" Type="http://schemas.openxmlformats.org/officeDocument/2006/relationships/hyperlink" Target="http://img-fotki.yandex.ru/get/6303/64562208.6e2/0_9d8f6_398d0af4_XL" TargetMode="External"/><Relationship Id="rId9" Type="http://schemas.openxmlformats.org/officeDocument/2006/relationships/hyperlink" Target="http://ionwall.ru/u/44/zoloto_pletenie_fon_1920x120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2.wma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file:///C:\Users\&#1096;&#1082;&#1086;&#1083;&#1072;\Desktop\&#1087;&#1088;&#1077;&#1079;&#1077;&#1085;&#1090;&#1072;&#1094;&#1080;&#1103;\&#1089;&#1083;&#1072;&#1081;&#1076;%203.wma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4.wma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5.wma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6.wma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7.wma" TargetMode="Externa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8.wma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&#1087;&#1088;&#1077;&#1079;&#1077;&#1085;&#1090;&#1072;&#1094;&#1080;&#1103;\&#1089;&#1083;&#1072;&#1081;&#1076;%209.wma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C:\Users\школа\Desktop\Pozdravlyaem-Vas-s-prazdnikom-Pobe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44624" y="-315416"/>
            <a:ext cx="11430000" cy="7343776"/>
          </a:xfrm>
          <a:prstGeom prst="rect">
            <a:avLst/>
          </a:prstGeom>
          <a:noFill/>
        </p:spPr>
      </p:pic>
      <p:sp>
        <p:nvSpPr>
          <p:cNvPr id="13316" name="WordArt 14"/>
          <p:cNvSpPr>
            <a:spLocks noChangeArrowheads="1" noChangeShapeType="1" noTextEdit="1"/>
          </p:cNvSpPr>
          <p:nvPr/>
        </p:nvSpPr>
        <p:spPr bwMode="auto">
          <a:xfrm>
            <a:off x="2195736" y="0"/>
            <a:ext cx="4896544" cy="2160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60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Творческая  работа 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60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60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на областной конкурс</a:t>
            </a:r>
          </a:p>
          <a:p>
            <a:pPr>
              <a:defRPr/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60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проектно-исследовательских   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60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работ</a:t>
            </a:r>
          </a:p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60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«Пою тебе, мой край родной» </a:t>
            </a:r>
          </a:p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6041A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(Малоизвестные страницы</a:t>
            </a:r>
          </a:p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6041A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истории Тамбовского края)</a:t>
            </a:r>
          </a:p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66"/>
                    </a:gs>
                    <a:gs pos="100000">
                      <a:srgbClr val="66003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pic>
        <p:nvPicPr>
          <p:cNvPr id="13319" name="Picture 8" descr="C:\Users\User\Desktop\pobeda70_1049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-315416"/>
            <a:ext cx="28432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WordArt 13"/>
          <p:cNvSpPr>
            <a:spLocks noChangeArrowheads="1" noChangeShapeType="1" noTextEdit="1"/>
          </p:cNvSpPr>
          <p:nvPr/>
        </p:nvSpPr>
        <p:spPr bwMode="auto">
          <a:xfrm>
            <a:off x="3707904" y="2708920"/>
            <a:ext cx="6192688" cy="1790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Мой знакомый </a:t>
            </a:r>
          </a:p>
          <a:p>
            <a:r>
              <a:rPr lang="ru-RU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ветеран  </a:t>
            </a:r>
          </a:p>
        </p:txBody>
      </p:sp>
      <p:pic>
        <p:nvPicPr>
          <p:cNvPr id="10" name="слайд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64288" y="4797152"/>
            <a:ext cx="291581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b="1" kern="0" dirty="0" smtClean="0"/>
              <a:t>Автор:  </a:t>
            </a:r>
            <a:r>
              <a:rPr lang="ru-RU" b="1" kern="0" dirty="0" err="1" smtClean="0"/>
              <a:t>Куксов</a:t>
            </a:r>
            <a:r>
              <a:rPr lang="ru-RU" b="1" kern="0" dirty="0" smtClean="0"/>
              <a:t> Алексей, уч-ся 9 класса </a:t>
            </a:r>
            <a:r>
              <a:rPr lang="ru-RU" b="1" kern="0" dirty="0" err="1" smtClean="0"/>
              <a:t>Пахотно-Угловского</a:t>
            </a:r>
            <a:r>
              <a:rPr lang="ru-RU" b="1" kern="0" dirty="0" smtClean="0"/>
              <a:t> филиала </a:t>
            </a:r>
          </a:p>
          <a:p>
            <a:pPr>
              <a:spcBef>
                <a:spcPct val="20000"/>
              </a:spcBef>
              <a:defRPr/>
            </a:pPr>
            <a:r>
              <a:rPr lang="ru-RU" b="1" kern="0" dirty="0" smtClean="0"/>
              <a:t>МБОУ Бондарской СОШ</a:t>
            </a:r>
          </a:p>
          <a:p>
            <a:pPr>
              <a:spcBef>
                <a:spcPct val="20000"/>
              </a:spcBef>
              <a:defRPr/>
            </a:pPr>
            <a:r>
              <a:rPr lang="ru-RU" b="1" kern="0" dirty="0" smtClean="0"/>
              <a:t>Руководитель- Сивкова Л.Б</a:t>
            </a:r>
            <a:endParaRPr lang="ru-RU" dirty="0"/>
          </a:p>
        </p:txBody>
      </p:sp>
    </p:spTree>
  </p:cSld>
  <p:clrMapOvr>
    <a:masterClrMapping/>
  </p:clrMapOvr>
  <p:transition advTm="19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ветеран - копия\Город в Польш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052513"/>
            <a:ext cx="5472113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084888" y="1341438"/>
            <a:ext cx="2735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Выписка из наградного листа</a:t>
            </a:r>
            <a:endParaRPr lang="ru-RU" sz="1600" b="1">
              <a:ea typeface="Times New Roman" pitchFamily="18" charset="0"/>
              <a:cs typeface="Arial" charset="0"/>
            </a:endParaRPr>
          </a:p>
        </p:txBody>
      </p:sp>
      <p:pic>
        <p:nvPicPr>
          <p:cNvPr id="22532" name="Picture 2" descr="C:\Users\школа\Desktop\Тихий Дон\приказ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b="69907"/>
          <a:stretch>
            <a:fillRect/>
          </a:stretch>
        </p:blipFill>
        <p:spPr>
          <a:xfrm>
            <a:off x="395288" y="3429000"/>
            <a:ext cx="2627312" cy="1135063"/>
          </a:xfrm>
          <a:noFill/>
        </p:spPr>
      </p:pic>
      <p:pic>
        <p:nvPicPr>
          <p:cNvPr id="22533" name="Picture 7" descr="C:\Users\школа\Desktop\Тихий Дон\1_1_19685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3863" y="3284538"/>
            <a:ext cx="23701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3203575" y="3357563"/>
            <a:ext cx="33845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/>
              <a:t>В  фондах Центрального архива Министерства обороны РФ мне удалось разыскать Приказ подразделения</a:t>
            </a:r>
          </a:p>
          <a:p>
            <a:pPr algn="l"/>
            <a:r>
              <a:rPr lang="ru-RU" b="1"/>
              <a:t>№: 13/н от: 07.09.1944 </a:t>
            </a:r>
            <a:br>
              <a:rPr lang="ru-RU" b="1"/>
            </a:br>
            <a:r>
              <a:rPr lang="ru-RU" b="1"/>
              <a:t>Издан: 7 гв. тк 1 Украинского фронта /  о награждении Терехова А.Д.  Орденом «Красной Звезды»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4633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Подвиг под </a:t>
            </a:r>
            <a:r>
              <a:rPr lang="ru-RU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Тарнобжегом</a:t>
            </a:r>
            <a:endParaRPr lang="ru-RU" sz="3600" dirty="0"/>
          </a:p>
        </p:txBody>
      </p:sp>
      <p:pic>
        <p:nvPicPr>
          <p:cNvPr id="22536" name="Рисунок 9"/>
          <p:cNvPicPr>
            <a:picLocks noChangeAspect="1" noChangeArrowheads="1"/>
          </p:cNvPicPr>
          <p:nvPr/>
        </p:nvPicPr>
        <p:blipFill>
          <a:blip r:embed="rId7" cstate="print"/>
          <a:srcRect l="13789" t="33459" r="14912" b="48859"/>
          <a:stretch>
            <a:fillRect/>
          </a:stretch>
        </p:blipFill>
        <p:spPr bwMode="auto">
          <a:xfrm>
            <a:off x="395288" y="4581525"/>
            <a:ext cx="2663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лайд 10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4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4365625"/>
            <a:ext cx="6011863" cy="2060575"/>
          </a:xfrm>
        </p:spPr>
        <p:txBody>
          <a:bodyPr/>
          <a:lstStyle/>
          <a:p>
            <a:r>
              <a:rPr lang="ru-RU" sz="1800" b="1" smtClean="0"/>
              <a:t>С 6 по 11 мая 1945 года проходила Пражская операция – финальная стратегическая операция Красной Армии. Алексей Дмитриевич Терехов  участвовал в героическом штурме и освобождении  г. Праги , за что  награжден медалью "За освобождение Праги".</a:t>
            </a:r>
          </a:p>
          <a:p>
            <a:endParaRPr lang="ru-RU" sz="2400" smtClean="0"/>
          </a:p>
        </p:txBody>
      </p:sp>
      <p:pic>
        <p:nvPicPr>
          <p:cNvPr id="23555" name="Picture 3" descr="C:\Users\школа\Desktop\Тихий Дон\Особождение Пра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215265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школа\Desktop\Тихий Дон\пр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981075"/>
            <a:ext cx="4176713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D:\ветеран - копия\Праг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005263"/>
            <a:ext cx="20161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5616" y="188640"/>
            <a:ext cx="684076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Воин-освободитель</a:t>
            </a:r>
            <a:endParaRPr lang="ru-RU" sz="3600" dirty="0"/>
          </a:p>
        </p:txBody>
      </p:sp>
      <p:pic>
        <p:nvPicPr>
          <p:cNvPr id="9" name="слайд 1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979613" y="1196975"/>
            <a:ext cx="6769100" cy="1557338"/>
          </a:xfrm>
        </p:spPr>
        <p:txBody>
          <a:bodyPr/>
          <a:lstStyle/>
          <a:p>
            <a:r>
              <a:rPr lang="ru-RU" sz="1800" b="1" smtClean="0"/>
              <a:t>Терехов А.Д. принимал участие в освобождении города Дрезден. За овладение важным опорным пунктом обороны немцев в Саксонии приказом  Верховного Главнокомандующего  №366 от 08 мая 1945 года Терехову А.Д. объявлена благодарность.</a:t>
            </a:r>
          </a:p>
          <a:p>
            <a:endParaRPr lang="ru-RU" sz="2400" smtClean="0"/>
          </a:p>
        </p:txBody>
      </p:sp>
      <p:pic>
        <p:nvPicPr>
          <p:cNvPr id="24579" name="Picture 3" descr="D:\ветеран - копия\Дрезд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00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D:\ветеран - копия\Берл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1300"/>
            <a:ext cx="18367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908175" y="3068638"/>
            <a:ext cx="72358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+mn-lt"/>
              </a:rPr>
              <a:t>Участвовал в битве за Берлин. При штурме Рейхстага находился на окраине Берлина. Оказывал поддержку нашим войскам огнем из боевой установки "Катюша".</a:t>
            </a:r>
          </a:p>
        </p:txBody>
      </p:sp>
      <p:pic>
        <p:nvPicPr>
          <p:cNvPr id="24582" name="Picture 3" descr="1 За Побед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4365625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13"/>
          <p:cNvSpPr>
            <a:spLocks noChangeArrowheads="1"/>
          </p:cNvSpPr>
          <p:nvPr/>
        </p:nvSpPr>
        <p:spPr bwMode="auto">
          <a:xfrm>
            <a:off x="2051050" y="4581525"/>
            <a:ext cx="374491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/>
              <a:t>После  объявления Победы  героический путь бойца  не закончился. Их полк перевели в Австрию. И только в январе 1947 году Алексей Дмитриевич   возвратился  в Тамбов.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88640"/>
            <a:ext cx="684076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Дошел до Берлина!</a:t>
            </a:r>
            <a:endParaRPr lang="ru-RU" sz="3600" dirty="0"/>
          </a:p>
        </p:txBody>
      </p:sp>
      <p:pic>
        <p:nvPicPr>
          <p:cNvPr id="11" name="слайд 1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4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250825" y="5229225"/>
            <a:ext cx="8893175" cy="1368425"/>
          </a:xfrm>
        </p:spPr>
        <p:txBody>
          <a:bodyPr/>
          <a:lstStyle/>
          <a:p>
            <a:r>
              <a:rPr lang="ru-RU" sz="1800" b="1" smtClean="0"/>
              <a:t>12 марта 2014 года глава администрации района А.А.Воробьев и глава района Ю.М.Долотов вручили поздравительное письмо Президента Российской Федерации В.В.Путина жителю с.Пахотный-Угол,Терехову Алексею Дмитриевичу, которому исполнилось 90 лет со Дня рождения.</a:t>
            </a:r>
          </a:p>
          <a:p>
            <a:endParaRPr lang="ru-RU" smtClean="0"/>
          </a:p>
        </p:txBody>
      </p:sp>
      <p:pic>
        <p:nvPicPr>
          <p:cNvPr id="25603" name="Picture 2" descr="C:\Users\школа\Desktop\Тихий Дон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1300"/>
            <a:ext cx="356393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3" descr="D:\ветеран - копия\DSCF2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5" cstate="print"/>
          <a:srcRect l="49399"/>
          <a:stretch>
            <a:fillRect/>
          </a:stretch>
        </p:blipFill>
        <p:spPr bwMode="auto">
          <a:xfrm>
            <a:off x="5724525" y="981075"/>
            <a:ext cx="313213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0"/>
            <a:ext cx="518457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Награды    героя</a:t>
            </a:r>
            <a:endParaRPr lang="ru-RU" sz="3600" dirty="0"/>
          </a:p>
        </p:txBody>
      </p:sp>
      <p:pic>
        <p:nvPicPr>
          <p:cNvPr id="9" name="слайд 1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364163" y="404813"/>
            <a:ext cx="3779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Вас  осталось немного, - </a:t>
            </a:r>
          </a:p>
          <a:p>
            <a:r>
              <a:rPr lang="ru-RU" sz="2000" b="1"/>
              <a:t>                 Ветеранов  войны</a:t>
            </a:r>
          </a:p>
        </p:txBody>
      </p:sp>
      <p:pic>
        <p:nvPicPr>
          <p:cNvPr id="26627" name="Picture 7" descr="DSC00424"/>
          <p:cNvPicPr>
            <a:picLocks noChangeAspect="1" noChangeArrowheads="1"/>
          </p:cNvPicPr>
          <p:nvPr/>
        </p:nvPicPr>
        <p:blipFill>
          <a:blip r:embed="rId3" cstate="print"/>
          <a:srcRect l="16048" t="35509" r="7840"/>
          <a:stretch>
            <a:fillRect/>
          </a:stretch>
        </p:blipFill>
        <p:spPr bwMode="auto">
          <a:xfrm>
            <a:off x="0" y="0"/>
            <a:ext cx="52657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381375"/>
            <a:ext cx="399573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10"/>
          <p:cNvSpPr>
            <a:spLocks noChangeArrowheads="1"/>
          </p:cNvSpPr>
          <p:nvPr/>
        </p:nvSpPr>
        <p:spPr bwMode="auto">
          <a:xfrm>
            <a:off x="323850" y="3789363"/>
            <a:ext cx="43195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/>
              <a:t>Нет, мы не видели войны,</a:t>
            </a:r>
          </a:p>
          <a:p>
            <a:pPr algn="l"/>
            <a:r>
              <a:rPr lang="ru-RU" b="1"/>
              <a:t> Спасибо прадеды и деды,</a:t>
            </a:r>
          </a:p>
          <a:p>
            <a:pPr algn="l"/>
            <a:r>
              <a:rPr lang="ru-RU" b="1"/>
              <a:t>За этот лучший день весны,</a:t>
            </a:r>
          </a:p>
          <a:p>
            <a:pPr algn="l"/>
            <a:r>
              <a:rPr lang="ru-RU" b="1"/>
              <a:t>За этот день, за День Победы! </a:t>
            </a:r>
          </a:p>
          <a:p>
            <a:pPr algn="l"/>
            <a:r>
              <a:rPr lang="ru-RU"/>
              <a:t>,</a:t>
            </a:r>
          </a:p>
        </p:txBody>
      </p:sp>
      <p:pic>
        <p:nvPicPr>
          <p:cNvPr id="7" name="слайд 1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9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000" b="1" smtClean="0"/>
              <a:t>Книга Памяти , т. 2 – Тамбов:  1994  </a:t>
            </a:r>
          </a:p>
          <a:p>
            <a:pPr marL="609600" indent="-609600">
              <a:buFontTx/>
              <a:buAutoNum type="arabicPeriod"/>
            </a:pPr>
            <a:r>
              <a:rPr lang="ru-RU" sz="2000" b="1" smtClean="0"/>
              <a:t>Звезды Победы не  гаснут . </a:t>
            </a:r>
          </a:p>
          <a:p>
            <a:pPr marL="609600" indent="-609600">
              <a:buFontTx/>
              <a:buAutoNum type="arabicPeriod"/>
            </a:pPr>
            <a:r>
              <a:rPr lang="ru-RU" sz="2000" b="1" smtClean="0"/>
              <a:t>Материалы семейного архива семьи  Тереховых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>
                <a:hlinkClick r:id="rId2"/>
              </a:rPr>
              <a:t>http://podvignaroda.mil.ru/?#id=31350989&amp;tab=navDetailDocument</a:t>
            </a:r>
            <a:endParaRPr lang="ru-RU" sz="2000" b="1" smtClean="0"/>
          </a:p>
          <a:p>
            <a:pPr marL="609600" indent="-609600">
              <a:buFontTx/>
              <a:buAutoNum type="arabicPeriod"/>
            </a:pPr>
            <a:endParaRPr lang="ru-RU" sz="2000" b="1" smtClean="0"/>
          </a:p>
          <a:p>
            <a:pPr marL="609600" indent="-609600">
              <a:buFontTx/>
              <a:buAutoNum type="arabicPeriod"/>
            </a:pPr>
            <a:endParaRPr lang="ru-RU" sz="2000" b="1" smtClean="0"/>
          </a:p>
          <a:p>
            <a:pPr marL="609600" indent="-609600">
              <a:buFontTx/>
              <a:buAutoNum type="arabicPeriod"/>
            </a:pPr>
            <a:endParaRPr lang="ru-RU" sz="2000" b="1" smtClean="0"/>
          </a:p>
          <a:p>
            <a:pPr marL="609600" indent="-609600">
              <a:buFontTx/>
              <a:buAutoNum type="arabicPeriod"/>
            </a:pPr>
            <a:endParaRPr lang="ru-RU" sz="2000" b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0"/>
            <a:ext cx="756084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Информационные ресурсы</a:t>
            </a:r>
            <a:endParaRPr lang="ru-RU" sz="3600" dirty="0"/>
          </a:p>
        </p:txBody>
      </p:sp>
    </p:spTree>
  </p:cSld>
  <p:clrMapOvr>
    <a:masterClrMapping/>
  </p:clrMapOvr>
  <p:transition advTm="40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ru-RU" sz="5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n w="1905"/>
                <a:solidFill>
                  <a:srgbClr val="0057D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ИСПОЛЬЗУЕМЫЕ РЕСУРСЫ:</a:t>
            </a:r>
            <a:endParaRPr lang="ru-RU" sz="3200" b="1" dirty="0">
              <a:ln w="1905"/>
              <a:solidFill>
                <a:srgbClr val="0057D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u="sng" dirty="0" smtClean="0">
                <a:hlinkClick r:id="rId2"/>
              </a:rPr>
              <a:t>http://im0-tub-ru.yandex.net/i?id=dea95aa74100d4c405eabc9c47af6d41-06-144&amp;n=21</a:t>
            </a:r>
            <a:r>
              <a:rPr lang="ru-RU" dirty="0" smtClean="0"/>
              <a:t> – фон синий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u="sng" dirty="0" smtClean="0">
                <a:hlinkClick r:id="rId3"/>
              </a:rPr>
              <a:t>http://www.norfolknet.com/norfolk/posts/lm-norfolk-girls-softball-2012.jpg</a:t>
            </a:r>
            <a:r>
              <a:rPr lang="ru-RU" dirty="0" smtClean="0"/>
              <a:t> - фон голубой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u="sng" dirty="0" smtClean="0">
                <a:hlinkClick r:id="rId4"/>
              </a:rPr>
              <a:t>http://img-fotki.yandex.ru/get/6303/64562208.6e2/0_9d8f6_398d0af4_XL</a:t>
            </a:r>
            <a:r>
              <a:rPr lang="ru-RU" dirty="0" smtClean="0"/>
              <a:t> - надпись мы помним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u="sng" dirty="0" smtClean="0">
                <a:hlinkClick r:id="rId5"/>
              </a:rPr>
              <a:t>http://attachments-blog.tut.by/61414/files/2012/05/0_dd10e_c5309bdf_XL.png</a:t>
            </a:r>
            <a:r>
              <a:rPr lang="ru-RU" dirty="0" smtClean="0"/>
              <a:t> 9 мая с позолотой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u="sng" dirty="0" smtClean="0">
                <a:hlinkClick r:id="rId6"/>
              </a:rPr>
              <a:t>http://img-fotki.yandex.ru/get/6411/160878850.7ee/0_99cda_c46aa667_XL</a:t>
            </a:r>
            <a:r>
              <a:rPr lang="ru-RU" dirty="0" smtClean="0"/>
              <a:t> - красный флаг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u="sng" dirty="0" smtClean="0">
                <a:hlinkClick r:id="rId7"/>
              </a:rPr>
              <a:t>http://nikkograff.n.i.pic.centerblog.net/35st0czu.png</a:t>
            </a:r>
            <a:r>
              <a:rPr lang="ru-RU" dirty="0" smtClean="0"/>
              <a:t> уголки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u="sng" dirty="0" smtClean="0">
                <a:hlinkClick r:id="rId8"/>
              </a:rPr>
              <a:t>http://img-fotki.yandex.ru/get/5506/47407354.4b9/0_b7433_e366a37f_orig.png</a:t>
            </a:r>
            <a:r>
              <a:rPr lang="ru-RU" dirty="0" smtClean="0"/>
              <a:t> - уголок со звездой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u="sng" dirty="0" smtClean="0">
                <a:hlinkClick r:id="rId9"/>
              </a:rPr>
              <a:t>http://ionwall.ru/u/44/zoloto_pletenie_fon_1920x1200.jpg</a:t>
            </a:r>
            <a:r>
              <a:rPr lang="ru-RU" dirty="0" smtClean="0"/>
              <a:t> - фон золотое плетение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508518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Автор шаблона: </a:t>
            </a:r>
          </a:p>
          <a:p>
            <a:pPr algn="ctr"/>
            <a:r>
              <a:rPr lang="ru-RU" dirty="0" smtClean="0"/>
              <a:t>воспитатель  МБДОУ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скв</a:t>
            </a:r>
            <a:r>
              <a:rPr lang="ru-RU" dirty="0" smtClean="0"/>
              <a:t> № 8 «Теремок» </a:t>
            </a:r>
          </a:p>
          <a:p>
            <a:pPr algn="ctr"/>
            <a:r>
              <a:rPr lang="ru-RU" dirty="0" smtClean="0"/>
              <a:t>Алейник Наталья Владимировна</a:t>
            </a:r>
          </a:p>
          <a:p>
            <a:pPr algn="ctr"/>
            <a:r>
              <a:rPr lang="ru-RU" dirty="0" smtClean="0"/>
              <a:t> МО </a:t>
            </a:r>
            <a:r>
              <a:rPr lang="ru-RU" dirty="0" err="1" smtClean="0"/>
              <a:t>Староминский</a:t>
            </a:r>
            <a:r>
              <a:rPr lang="ru-RU" dirty="0" smtClean="0"/>
              <a:t> район, Краснодарский край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C:\Users\школа\Desktop\247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667500"/>
          </a:xfrm>
          <a:prstGeom prst="rect">
            <a:avLst/>
          </a:prstGeom>
          <a:noFill/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124075" y="476250"/>
            <a:ext cx="6345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 dirty="0">
                <a:solidFill>
                  <a:srgbClr val="FFC000"/>
                </a:solidFill>
              </a:rPr>
              <a:t>Сохранение  памяти о подвиге русского народа в Великой Отечественной войне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131840" y="1484784"/>
            <a:ext cx="58326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FFC000"/>
                </a:solidFill>
              </a:rPr>
              <a:t>познакомить с героической жизнью ветерана  Великой Отечественной войны;</a:t>
            </a:r>
          </a:p>
          <a:p>
            <a:pPr algn="l"/>
            <a:r>
              <a:rPr lang="ru-RU" b="1" dirty="0">
                <a:solidFill>
                  <a:srgbClr val="FFC000"/>
                </a:solidFill>
              </a:rPr>
              <a:t>воспитывать  интерес к изучению истории своего родного края, своей страны, чувства гордости и  уважения к  героям войны</a:t>
            </a:r>
          </a:p>
          <a:p>
            <a:pPr algn="l"/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5"/>
            <a:ext cx="1979711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j-ea"/>
                <a:cs typeface="+mj-cs"/>
              </a:rPr>
              <a:t>ЦЕЛЬ:</a:t>
            </a:r>
            <a:r>
              <a:rPr lang="ru-RU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j-ea"/>
                <a:cs typeface="+mj-cs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96752"/>
            <a:ext cx="1627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963" indent="-80963">
              <a:defRPr/>
            </a:pPr>
            <a:r>
              <a:rPr lang="ru-RU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ЗАДАЧИ:</a:t>
            </a:r>
          </a:p>
        </p:txBody>
      </p:sp>
      <p:pic>
        <p:nvPicPr>
          <p:cNvPr id="9" name="слайд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0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67944" y="4005064"/>
            <a:ext cx="41767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ru-RU" sz="1600" b="1" kern="0" dirty="0">
                <a:latin typeface="+mn-lt"/>
              </a:rPr>
              <a:t>Я, </a:t>
            </a:r>
            <a:r>
              <a:rPr lang="ru-RU" sz="1600" b="1" kern="0" dirty="0" err="1">
                <a:latin typeface="+mn-lt"/>
              </a:rPr>
              <a:t>Куксов</a:t>
            </a:r>
            <a:r>
              <a:rPr lang="ru-RU" sz="1600" b="1" kern="0" dirty="0">
                <a:latin typeface="+mn-lt"/>
              </a:rPr>
              <a:t> Алексей, родился в 2001 году.</a:t>
            </a:r>
          </a:p>
          <a:p>
            <a:pPr algn="l">
              <a:spcBef>
                <a:spcPct val="20000"/>
              </a:spcBef>
              <a:defRPr/>
            </a:pPr>
            <a:r>
              <a:rPr lang="ru-RU" sz="1600" b="1" kern="0" dirty="0">
                <a:latin typeface="+mn-lt"/>
              </a:rPr>
              <a:t>Проживаю в  селе Пахотный Угол  Бондарского района Тамбовской области.</a:t>
            </a:r>
          </a:p>
          <a:p>
            <a:pPr algn="l">
              <a:spcBef>
                <a:spcPct val="20000"/>
              </a:spcBef>
              <a:defRPr/>
            </a:pPr>
            <a:r>
              <a:rPr lang="ru-RU" sz="1600" b="1" kern="0" dirty="0">
                <a:latin typeface="+mn-lt"/>
              </a:rPr>
              <a:t>В настоящее время обучаюсь в 9 классе </a:t>
            </a:r>
            <a:r>
              <a:rPr lang="ru-RU" sz="1600" b="1" kern="0" dirty="0" err="1">
                <a:latin typeface="+mn-lt"/>
              </a:rPr>
              <a:t>Пахотно-Угловсокго</a:t>
            </a:r>
            <a:r>
              <a:rPr lang="ru-RU" sz="1600" b="1" kern="0" dirty="0">
                <a:latin typeface="+mn-lt"/>
              </a:rPr>
              <a:t> филиала</a:t>
            </a:r>
          </a:p>
        </p:txBody>
      </p:sp>
      <p:pic>
        <p:nvPicPr>
          <p:cNvPr id="15364" name="Picture 5" descr="D:\ветеран\IMG_20150429_120523 - копия.jpg"/>
          <p:cNvPicPr>
            <a:picLocks noChangeAspect="1" noChangeArrowheads="1"/>
          </p:cNvPicPr>
          <p:nvPr/>
        </p:nvPicPr>
        <p:blipFill>
          <a:blip r:embed="rId4" cstate="print"/>
          <a:srcRect l="49500" b="48183"/>
          <a:stretch>
            <a:fillRect/>
          </a:stretch>
        </p:blipFill>
        <p:spPr bwMode="auto">
          <a:xfrm>
            <a:off x="755576" y="3933056"/>
            <a:ext cx="1905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D:\фото 9 мая\DSC0050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71600" y="620688"/>
            <a:ext cx="3900488" cy="2924175"/>
          </a:xfrm>
          <a:noFill/>
        </p:spPr>
      </p:pic>
      <p:pic>
        <p:nvPicPr>
          <p:cNvPr id="15366" name="Picture 4" descr="C:\Users\User\Desktop\i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4813" y="0"/>
            <a:ext cx="36591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лайд 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1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ветеран - копия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151"/>
          <a:stretch>
            <a:fillRect/>
          </a:stretch>
        </p:blipFill>
        <p:spPr>
          <a:xfrm>
            <a:off x="0" y="1773238"/>
            <a:ext cx="9144000" cy="4868862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0"/>
            <a:ext cx="684076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Военный  путь героя-фронтовика </a:t>
            </a:r>
          </a:p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Терехова Алексея Дмитриевича</a:t>
            </a:r>
            <a:endParaRPr lang="ru-RU" sz="3600" dirty="0"/>
          </a:p>
        </p:txBody>
      </p:sp>
      <p:pic>
        <p:nvPicPr>
          <p:cNvPr id="6" name="слайд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веб квест\t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268413"/>
            <a:ext cx="3665538" cy="3744912"/>
          </a:xfrm>
          <a:noFill/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0" y="5661025"/>
            <a:ext cx="4284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/>
              <a:t>Родился 9 марта 1924 года в селе  Бычки Бондарского района Тамбовской области. </a:t>
            </a:r>
          </a:p>
        </p:txBody>
      </p:sp>
      <p:pic>
        <p:nvPicPr>
          <p:cNvPr id="17412" name="Picture 5" descr="C:\Users\школа\Desktop\Тихий Дон\Бы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341438"/>
            <a:ext cx="40386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4859338" y="5157788"/>
            <a:ext cx="42846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Известие о начале Великой Отечественной войны застало юношу в родном селе.  Он работал в это время в поле. Был трактористом. 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10420"/>
            <a:ext cx="8229600" cy="64633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Терехов Алексей Дмитриевич</a:t>
            </a:r>
            <a:endParaRPr lang="ru-RU" sz="3600" dirty="0"/>
          </a:p>
        </p:txBody>
      </p:sp>
      <p:pic>
        <p:nvPicPr>
          <p:cNvPr id="9" name="слайд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2997200"/>
            <a:ext cx="8964613" cy="1368425"/>
          </a:xfrm>
        </p:spPr>
        <p:txBody>
          <a:bodyPr/>
          <a:lstStyle/>
          <a:p>
            <a:r>
              <a:rPr lang="ru-RU" sz="2400" b="1" smtClean="0"/>
              <a:t> В</a:t>
            </a:r>
            <a:r>
              <a:rPr lang="ru-RU" sz="2000" b="1" smtClean="0"/>
              <a:t> городе Шуя Ивановской области боец  Терехов  прошёл курс молодого бойца  в учебном стрелковом полку по использованию малоизвестного тогда оружия, названного солдатами «Катюшей».  Стал заряжающим.</a:t>
            </a:r>
          </a:p>
        </p:txBody>
      </p:sp>
      <p:pic>
        <p:nvPicPr>
          <p:cNvPr id="18435" name="Picture 2" descr="C:\Users\школа\Desktop\Тихий Дон\Катюш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7225"/>
            <a:ext cx="349091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школа\Desktop\Тихий Дон\Ка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441825"/>
            <a:ext cx="37084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276600" y="1196975"/>
            <a:ext cx="5867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+mn-lt"/>
              </a:rPr>
              <a:t>Был призван в  Красную Армию в августе 1942 года. Сначала Алексея Дмитриевича и  его товарищей привезли в с. Бондари, а затем в город Тамбов на призывной пункт</a:t>
            </a:r>
            <a:r>
              <a:rPr lang="ru-RU" sz="2400" kern="0" dirty="0">
                <a:latin typeface="+mn-lt"/>
              </a:rPr>
              <a:t>. 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  <p:pic>
        <p:nvPicPr>
          <p:cNvPr id="18438" name="Picture 2" descr="C:\Users\школа\Desktop\Тихий Дон\призывной пунк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23928" y="0"/>
            <a:ext cx="43924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Начало  героического пути</a:t>
            </a:r>
            <a:endParaRPr lang="ru-RU" sz="3600" dirty="0"/>
          </a:p>
        </p:txBody>
      </p:sp>
      <p:pic>
        <p:nvPicPr>
          <p:cNvPr id="10" name="слайд 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Users\школа\Desktop\Тихий Дон\Катюш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8999"/>
          <a:stretch>
            <a:fillRect/>
          </a:stretch>
        </p:blipFill>
        <p:spPr>
          <a:xfrm>
            <a:off x="0" y="0"/>
            <a:ext cx="9144000" cy="5229225"/>
          </a:xfr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9050" algn="l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+mn-lt"/>
              </a:rPr>
              <a:t>После города Шуи  Алексей Дмитриевич Терехов был распределен в город Горький (Нижний Новгород) во 2-ую минометную ракетную бригаду. Спустя некоторое время выдали обмундирование и  войсковую часть направили на фронт.</a:t>
            </a:r>
            <a:endParaRPr lang="ru-RU" sz="2800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слайд 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5"/>
          <p:cNvSpPr>
            <a:spLocks noGrp="1"/>
          </p:cNvSpPr>
          <p:nvPr>
            <p:ph idx="1"/>
          </p:nvPr>
        </p:nvSpPr>
        <p:spPr>
          <a:xfrm>
            <a:off x="0" y="3429000"/>
            <a:ext cx="8820150" cy="1008063"/>
          </a:xfrm>
        </p:spPr>
        <p:txBody>
          <a:bodyPr/>
          <a:lstStyle/>
          <a:p>
            <a:r>
              <a:rPr lang="ru-RU" sz="1800" b="1" smtClean="0"/>
              <a:t>Служил в 62-м Гвардейском полку.  Приходилось трудно. А в июле 1943 года началось летнее наступление.  Алексей Дмитриевич Терехов принимал  активное участие в битве на Курской дуге..</a:t>
            </a:r>
          </a:p>
          <a:p>
            <a:endParaRPr lang="ru-RU" smtClean="0"/>
          </a:p>
        </p:txBody>
      </p:sp>
      <p:pic>
        <p:nvPicPr>
          <p:cNvPr id="20483" name="Picture 3" descr="C:\Users\школа\Desktop\Тихий Дон\Курс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381635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школа\Desktop\Тихий Дон\Курс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4471988"/>
            <a:ext cx="43688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D:\ветеран\DSCF2083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908050"/>
            <a:ext cx="34210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0"/>
            <a:ext cx="73448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B1001"/>
                </a:solidFill>
                <a:latin typeface="Impact"/>
              </a:rPr>
              <a:t>Трудные вёрсты войны</a:t>
            </a:r>
            <a:endParaRPr lang="ru-RU" sz="3600" dirty="0"/>
          </a:p>
        </p:txBody>
      </p:sp>
      <p:pic>
        <p:nvPicPr>
          <p:cNvPr id="9" name="слайд 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8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11638" y="274638"/>
            <a:ext cx="4475162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2492375"/>
            <a:ext cx="9144000" cy="1296988"/>
          </a:xfrm>
        </p:spPr>
        <p:txBody>
          <a:bodyPr/>
          <a:lstStyle/>
          <a:p>
            <a:r>
              <a:rPr lang="ru-RU" sz="1800" b="1" smtClean="0"/>
              <a:t>Алексей Дмитриевич принимает участие в боях близ Кривого Рога. Участвует в форсировании  реки Донец. Здесь  во время тяжелых боев Алексея Дмитриевича Терехова тяжело  контузило. Он попадает в госпиталь. В январе  1944 года его комиссовали и отправили домой .</a:t>
            </a:r>
          </a:p>
          <a:p>
            <a:endParaRPr lang="ru-RU" sz="2800" smtClean="0"/>
          </a:p>
          <a:p>
            <a:endParaRPr lang="ru-RU" sz="2800" b="1" smtClean="0"/>
          </a:p>
        </p:txBody>
      </p:sp>
      <p:pic>
        <p:nvPicPr>
          <p:cNvPr id="21508" name="Picture 2" descr="C:\Users\школа\Desktop\Тихий Дон\Днепр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417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школа\Desktop\Тихий Дон\Тернополь Освобождение горо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825"/>
            <a:ext cx="3657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3851275" y="4365625"/>
            <a:ext cx="51133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/>
              <a:t>В марте  1944 года после выздоровления Алексея Дмитриевича Терехова повторно взяли на фронт. Попал воин  в 440  дивизию 7 гв. тк 1 Украинского фронта.  Участвовал в освобождении города  Тернополя.</a:t>
            </a:r>
            <a:endParaRPr lang="ru-RU"/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179388" y="6308725"/>
            <a:ext cx="5184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Встреча советских солдат жителями Тернополя</a:t>
            </a:r>
            <a:endParaRPr lang="ru-RU" sz="1600" b="1">
              <a:ea typeface="Times New Roman" pitchFamily="18" charset="0"/>
              <a:cs typeface="Arial" charset="0"/>
            </a:endParaRPr>
          </a:p>
        </p:txBody>
      </p:sp>
      <p:pic>
        <p:nvPicPr>
          <p:cNvPr id="10" name="слайд 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449</Words>
  <Application>Microsoft Office PowerPoint</Application>
  <PresentationFormat>Экран (4:3)</PresentationFormat>
  <Paragraphs>75</Paragraphs>
  <Slides>17</Slides>
  <Notes>1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Терехов Алексей Дмитриевич</vt:lpstr>
      <vt:lpstr>Слайд 6</vt:lpstr>
      <vt:lpstr>Слайд 7</vt:lpstr>
      <vt:lpstr>Слайд 8</vt:lpstr>
      <vt:lpstr>Слайд 9</vt:lpstr>
      <vt:lpstr>Подвиг под Тарнобжегом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МБДОУ д/скв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«Ко Дню Победы» - сине-золотая</dc:title>
  <dc:subject>День Победы</dc:subject>
  <dc:creator>Алейник Н.В.</dc:creator>
  <cp:lastModifiedBy>школа</cp:lastModifiedBy>
  <cp:revision>10</cp:revision>
  <dcterms:created xsi:type="dcterms:W3CDTF">2015-01-29T08:10:16Z</dcterms:created>
  <dcterms:modified xsi:type="dcterms:W3CDTF">2018-10-29T22:31:45Z</dcterms:modified>
  <cp:category>презентация к празднику</cp:category>
</cp:coreProperties>
</file>