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2" r:id="rId3"/>
    <p:sldId id="256" r:id="rId4"/>
    <p:sldId id="283" r:id="rId5"/>
    <p:sldId id="28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5" r:id="rId23"/>
    <p:sldId id="286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file:///C:\Documents%20and%20Settings\Admin\&#1056;&#1072;&#1073;&#1086;&#1095;&#1080;&#1081;%20&#1089;&#1090;&#1086;&#1083;\&#1060;&#1080;&#1079;&#1084;&#1080;&#1085;&#1091;&#1090;&#1082;&#1072;%20&#1059;%20&#1083;&#1103;&#1075;&#1091;&#1096;&#1082;&#1080;%20&#1085;&#1072;%20&#1087;&#1088;&#1091;&#1076;&#1091;\&#1059;&#1095;&#1080;&#1090;&#1077;&#1083;&#1100;%20&#1042;&#1086;&#1083;&#1096;&#1077;&#1073;&#1085;&#1099;&#1081;_&#1084;&#1080;&#1082;&#1088;&#1086;&#1092;&#1086;&#1085;%20-%20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gif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gif"/><Relationship Id="rId7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3.gif"/><Relationship Id="rId9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9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gif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0.gif"/><Relationship Id="rId7" Type="http://schemas.openxmlformats.org/officeDocument/2006/relationships/image" Target="../media/image2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5.gif"/><Relationship Id="rId4" Type="http://schemas.openxmlformats.org/officeDocument/2006/relationships/image" Target="../media/image2.gif"/><Relationship Id="rId9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5.gif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6.gif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7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8.gif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.gif"/><Relationship Id="rId7" Type="http://schemas.openxmlformats.org/officeDocument/2006/relationships/image" Target="../media/image2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.gif"/><Relationship Id="rId7" Type="http://schemas.openxmlformats.org/officeDocument/2006/relationships/image" Target="../media/image4.gif"/><Relationship Id="rId12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35.gif"/><Relationship Id="rId5" Type="http://schemas.openxmlformats.org/officeDocument/2006/relationships/image" Target="../media/image31.gif"/><Relationship Id="rId10" Type="http://schemas.openxmlformats.org/officeDocument/2006/relationships/image" Target="../media/image34.gif"/><Relationship Id="rId4" Type="http://schemas.openxmlformats.org/officeDocument/2006/relationships/image" Target="../media/image3.gif"/><Relationship Id="rId9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9.gif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7.gif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gif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7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C:\Documents%20and%20Settings\Admin\&#1056;&#1072;&#1073;&#1086;&#1095;&#1080;&#1081;%20&#1089;&#1090;&#1086;&#1083;\&#1060;&#1080;&#1079;&#1084;&#1080;&#1085;&#1091;&#1090;&#1082;&#1072;%20&#1059;%20&#1083;&#1103;&#1075;&#1091;&#1096;&#1082;&#1080;%20&#1085;&#1072;%20&#1087;&#1088;&#1091;&#1076;&#1091;\t-killah_i_loya_-_vernis_official_remix_by_dj_rusk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8.gif"/><Relationship Id="rId4" Type="http://schemas.openxmlformats.org/officeDocument/2006/relationships/image" Target="../media/image1.png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1.gif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2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3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28926" y="3000372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43042" y="385762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9124" y="2928934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 rot="19422532">
            <a:off x="1850215" y="1174979"/>
            <a:ext cx="4926662" cy="2314659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>Интерактивная </a:t>
            </a:r>
            <a:r>
              <a:rPr lang="ru-RU" sz="2800" i="1" dirty="0" err="1" smtClean="0">
                <a:solidFill>
                  <a:srgbClr val="C00000"/>
                </a:solidFill>
                <a:latin typeface="Arial Black" pitchFamily="34" charset="0"/>
              </a:rPr>
              <a:t>физминутка</a:t>
            </a:r>
            <a:r>
              <a:rPr lang="ru-RU" sz="2800" i="1" dirty="0" smtClean="0">
                <a:solidFill>
                  <a:srgbClr val="C00000"/>
                </a:solidFill>
                <a:latin typeface="Arial Black" pitchFamily="34" charset="0"/>
              </a:rPr>
              <a:t>  «У Лягушки а пруду» </a:t>
            </a:r>
            <a:endParaRPr lang="ru-RU" sz="28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286388"/>
            <a:ext cx="3929090" cy="12858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Автор-Репетухас</a:t>
            </a:r>
            <a:r>
              <a:rPr lang="ru-RU" b="1" dirty="0" smtClean="0">
                <a:solidFill>
                  <a:srgbClr val="FFC000"/>
                </a:solidFill>
              </a:rPr>
              <a:t> Елена Владимировна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Приозерная средняя  школа </a:t>
            </a:r>
          </a:p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Алтынсаринского</a:t>
            </a:r>
            <a:r>
              <a:rPr lang="ru-RU" b="1" dirty="0" smtClean="0">
                <a:solidFill>
                  <a:srgbClr val="FFC000"/>
                </a:solidFill>
              </a:rPr>
              <a:t> района </a:t>
            </a:r>
          </a:p>
          <a:p>
            <a:pPr algn="ctr"/>
            <a:r>
              <a:rPr lang="ru-RU" b="1" dirty="0" err="1" smtClean="0">
                <a:solidFill>
                  <a:srgbClr val="FFC000"/>
                </a:solidFill>
              </a:rPr>
              <a:t>Костанайской</a:t>
            </a:r>
            <a:r>
              <a:rPr lang="ru-RU" b="1" dirty="0" smtClean="0">
                <a:solidFill>
                  <a:srgbClr val="FFC000"/>
                </a:solidFill>
              </a:rPr>
              <a:t> области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8" name="~PP3851.WAV">
            <a:hlinkClick r:id="" action="ppaction://media"/>
          </p:cNvPr>
          <p:cNvPicPr>
            <a:picLocks noRot="1" noChangeAspect="1"/>
          </p:cNvPicPr>
          <p:nvPr>
            <a:wavAudioFile r:embed="rId1" name="~PP3851.WAV"/>
          </p:nvPr>
        </p:nvPicPr>
        <p:blipFill>
          <a:blip r:embed="rId9" cstate="email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19" name="Учитель Волшебный_микрофон -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21429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4414" y="4214818"/>
            <a:ext cx="1492250" cy="215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857232"/>
            <a:ext cx="1492250" cy="215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14612" y="1714488"/>
            <a:ext cx="1500198" cy="22272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2844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3108" y="592933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72132" y="25003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0298" y="4857760"/>
            <a:ext cx="1428760" cy="178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1785926"/>
            <a:ext cx="1285884" cy="164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3286124"/>
            <a:ext cx="1357322" cy="185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28662" y="600076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85918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72132" y="2643182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senija20072.narod.ru/dance2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1" y="3571876"/>
            <a:ext cx="3357586" cy="261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senija20072.narod.ru/dance2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1142984"/>
            <a:ext cx="3022579" cy="218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43042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43900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21429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Documents and Settings\Admin\Рабочий стол\анимация спорт\ac08181db0a914b00fccba5f2f424a1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214686"/>
            <a:ext cx="1643074" cy="1817690"/>
          </a:xfrm>
          <a:prstGeom prst="rect">
            <a:avLst/>
          </a:prstGeom>
          <a:noFill/>
        </p:spPr>
      </p:pic>
      <p:pic>
        <p:nvPicPr>
          <p:cNvPr id="7" name="Picture 6" descr="E:\Documents and Settings\Admin\Рабочий стол\анимация спорт\2c7115dcb325cbc1d3f186d50399c82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1928802"/>
            <a:ext cx="1714512" cy="1608138"/>
          </a:xfrm>
          <a:prstGeom prst="rect">
            <a:avLst/>
          </a:prstGeom>
          <a:noFill/>
        </p:spPr>
      </p:pic>
      <p:pic>
        <p:nvPicPr>
          <p:cNvPr id="8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5" descr="E:\Documents and Settings\Admin\Рабочий стол\анимация спорт\ac08181db0a914b00fccba5f2f424a1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1428736"/>
            <a:ext cx="1500198" cy="153193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57356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600076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0036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15008" y="3000372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00102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38576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1571612"/>
            <a:ext cx="1528764" cy="19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57356" y="5143512"/>
            <a:ext cx="181451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714752"/>
            <a:ext cx="1957392" cy="18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3429000"/>
            <a:ext cx="17859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85918" y="6429396"/>
            <a:ext cx="642942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5786" y="6429396"/>
            <a:ext cx="785818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6000768"/>
            <a:ext cx="785786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868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00694" y="27146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072462" y="6143644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hoto1560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2714620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57422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143644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85852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2571744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http://www.smayli.ru/data/smiles/detia-51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357670"/>
            <a:ext cx="12858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http://www.smayli.ru/data/smiles/detia-51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28860" y="2786058"/>
            <a:ext cx="107157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ttp://www.smayli.ru/data/smiles/detia-51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1071546"/>
            <a:ext cx="10715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5984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242886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2857496"/>
            <a:ext cx="1382715" cy="2428892"/>
          </a:xfrm>
          <a:prstGeom prst="rect">
            <a:avLst/>
          </a:prstGeom>
          <a:noFill/>
        </p:spPr>
      </p:pic>
      <p:pic>
        <p:nvPicPr>
          <p:cNvPr id="6" name="Picture 8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1857364"/>
            <a:ext cx="1382715" cy="2214578"/>
          </a:xfrm>
          <a:prstGeom prst="rect">
            <a:avLst/>
          </a:prstGeom>
          <a:noFill/>
        </p:spPr>
      </p:pic>
      <p:pic>
        <p:nvPicPr>
          <p:cNvPr id="7" name="Picture 8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857232"/>
            <a:ext cx="1382715" cy="2357454"/>
          </a:xfrm>
          <a:prstGeom prst="rect">
            <a:avLst/>
          </a:prstGeom>
          <a:noFill/>
        </p:spPr>
      </p:pic>
      <p:pic>
        <p:nvPicPr>
          <p:cNvPr id="8" name="Picture 8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4500570"/>
            <a:ext cx="1382715" cy="2071702"/>
          </a:xfrm>
          <a:prstGeom prst="rect">
            <a:avLst/>
          </a:prstGeom>
          <a:noFill/>
        </p:spPr>
      </p:pic>
      <p:pic>
        <p:nvPicPr>
          <p:cNvPr id="9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28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43570" y="235743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21429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:\Documents and Settings\Admin\Рабочий стол\анимация спорт\a10ad451ebc06de9aa58ed9b27fe34d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857232"/>
            <a:ext cx="1928826" cy="2414594"/>
          </a:xfrm>
          <a:prstGeom prst="rect">
            <a:avLst/>
          </a:prstGeom>
          <a:noFill/>
        </p:spPr>
      </p:pic>
      <p:pic>
        <p:nvPicPr>
          <p:cNvPr id="6" name="Picture 8" descr="E:\Documents and Settings\Admin\Рабочий стол\анимация спорт\a10ad451ebc06de9aa58ed9b27fe34d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85918" y="2500306"/>
            <a:ext cx="2286016" cy="2700346"/>
          </a:xfrm>
          <a:prstGeom prst="rect">
            <a:avLst/>
          </a:prstGeom>
          <a:noFill/>
        </p:spPr>
      </p:pic>
      <p:pic>
        <p:nvPicPr>
          <p:cNvPr id="7" name="Picture 8" descr="E:\Documents and Settings\Admin\Рабочий стол\анимация спорт\a10ad451ebc06de9aa58ed9b27fe34d6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071942"/>
            <a:ext cx="2200280" cy="2571744"/>
          </a:xfrm>
          <a:prstGeom prst="rect">
            <a:avLst/>
          </a:prstGeom>
          <a:noFill/>
        </p:spPr>
      </p:pic>
      <p:pic>
        <p:nvPicPr>
          <p:cNvPr id="9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00298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5008" y="2571744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2071678"/>
            <a:ext cx="85725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00100" y="2500306"/>
            <a:ext cx="8572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06" y="1142984"/>
            <a:ext cx="85725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5143488"/>
            <a:ext cx="12604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2" y="1000108"/>
            <a:ext cx="85725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1" y="6215082"/>
            <a:ext cx="85725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14415" y="5286388"/>
            <a:ext cx="100013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3108" y="592933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2857496"/>
            <a:ext cx="8572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1928802"/>
            <a:ext cx="8572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1500174"/>
            <a:ext cx="8572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1571612"/>
            <a:ext cx="8572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48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14678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50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571876"/>
            <a:ext cx="231457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1785926"/>
            <a:ext cx="1957392" cy="18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2500306"/>
            <a:ext cx="1957392" cy="18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643050"/>
            <a:ext cx="1957392" cy="18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C:\Documents and Settings\Admin\Мои документы\Мои рисунки\119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4857760"/>
            <a:ext cx="35719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6357958"/>
            <a:ext cx="64291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857620" y="6357958"/>
            <a:ext cx="571504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214546" y="6429396"/>
            <a:ext cx="57150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00760" y="2571744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5143488"/>
            <a:ext cx="126047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Мои документы\Мои рисунки\1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28" y="3000372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Admin\Мои документы\Мои рисунки\184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00496" y="1643050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43042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535782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8926" y="600076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2198" y="2643182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ksenija20072.narod.ru/dance2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1" y="3571876"/>
            <a:ext cx="3357586" cy="261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senija20072.narod.ru/dance2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1142984"/>
            <a:ext cx="3022579" cy="218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43042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43900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2857496"/>
            <a:ext cx="1382715" cy="2428892"/>
          </a:xfrm>
          <a:prstGeom prst="rect">
            <a:avLst/>
          </a:prstGeom>
          <a:noFill/>
        </p:spPr>
      </p:pic>
      <p:pic>
        <p:nvPicPr>
          <p:cNvPr id="6" name="Picture 8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1857364"/>
            <a:ext cx="1382715" cy="2214578"/>
          </a:xfrm>
          <a:prstGeom prst="rect">
            <a:avLst/>
          </a:prstGeom>
          <a:noFill/>
        </p:spPr>
      </p:pic>
      <p:pic>
        <p:nvPicPr>
          <p:cNvPr id="7" name="Picture 8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857232"/>
            <a:ext cx="1382715" cy="2357454"/>
          </a:xfrm>
          <a:prstGeom prst="rect">
            <a:avLst/>
          </a:prstGeom>
          <a:noFill/>
        </p:spPr>
      </p:pic>
      <p:pic>
        <p:nvPicPr>
          <p:cNvPr id="8" name="Picture 8" descr="E:\Documents and Settings\Admin\Рабочий стол\анимация спорт\18f49a9f5ec8a70e5eb777af9c97d329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4500570"/>
            <a:ext cx="1382715" cy="2071702"/>
          </a:xfrm>
          <a:prstGeom prst="rect">
            <a:avLst/>
          </a:prstGeom>
          <a:noFill/>
        </p:spPr>
      </p:pic>
      <p:pic>
        <p:nvPicPr>
          <p:cNvPr id="9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728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43570" y="235743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Admin\Мои документы\Мои рисунки\19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8" y="2428868"/>
            <a:ext cx="3428992" cy="44291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28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600076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600076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25003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868" y="3143248"/>
            <a:ext cx="1857388" cy="249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Выноска-облако 17"/>
          <p:cNvSpPr/>
          <p:nvPr/>
        </p:nvSpPr>
        <p:spPr>
          <a:xfrm>
            <a:off x="0" y="3214686"/>
            <a:ext cx="3428992" cy="1500198"/>
          </a:xfrm>
          <a:prstGeom prst="cloudCallout">
            <a:avLst>
              <a:gd name="adj1" fmla="val 85833"/>
              <a:gd name="adj2" fmla="val -86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Занимайтесь зарядкой!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0" descr="http://www.smayli.ru/data/smiles/detia-81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2786058"/>
            <a:ext cx="24574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smayli.ru/data/smiles/detia-81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071546"/>
            <a:ext cx="24574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www.smayli.ru/data/smiles/detia-81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00166" y="4429108"/>
            <a:ext cx="24574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5742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-killah_i_loya_-_vernis_official_remix_by_dj_rus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2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86116" y="6143644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85852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72132" y="25003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4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2857496"/>
            <a:ext cx="8572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2285992"/>
            <a:ext cx="8572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643050"/>
            <a:ext cx="8572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2" y="1571612"/>
            <a:ext cx="8572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600076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57356" y="592933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242886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pic>
        <p:nvPicPr>
          <p:cNvPr id="3" name="Picture 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4786323"/>
            <a:ext cx="207170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071810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1643050"/>
            <a:ext cx="1885954" cy="194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500166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43570" y="242886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:\Documents and Settings\Admin\Рабочий стол\анимация спорт\2a53cc3bdfa9bd6fa6b77bcdaa187e4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2214554"/>
            <a:ext cx="1143008" cy="2500330"/>
          </a:xfrm>
          <a:prstGeom prst="rect">
            <a:avLst/>
          </a:prstGeom>
          <a:noFill/>
        </p:spPr>
      </p:pic>
      <p:pic>
        <p:nvPicPr>
          <p:cNvPr id="6" name="Picture 7" descr="E:\Documents and Settings\Admin\Рабочий стол\анимация спорт\2a53cc3bdfa9bd6fa6b77bcdaa187e4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3714752"/>
            <a:ext cx="1357322" cy="2714644"/>
          </a:xfrm>
          <a:prstGeom prst="rect">
            <a:avLst/>
          </a:prstGeom>
          <a:noFill/>
        </p:spPr>
      </p:pic>
      <p:pic>
        <p:nvPicPr>
          <p:cNvPr id="7" name="Picture 7" descr="E:\Documents and Settings\Admin\Рабочий стол\анимация спорт\2a53cc3bdfa9bd6fa6b77bcdaa187e4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3857628"/>
            <a:ext cx="1571636" cy="2714644"/>
          </a:xfrm>
          <a:prstGeom prst="rect">
            <a:avLst/>
          </a:prstGeom>
          <a:noFill/>
        </p:spPr>
      </p:pic>
      <p:pic>
        <p:nvPicPr>
          <p:cNvPr id="9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 descr="E:\Documents and Settings\Admin\Рабочий стол\анимация спорт\2a53cc3bdfa9bd6fa6b77bcdaa187e4a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571480"/>
            <a:ext cx="1143008" cy="2428892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43042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86446" y="2571744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1538" y="2786058"/>
            <a:ext cx="8572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2000240"/>
            <a:ext cx="8572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1571612"/>
            <a:ext cx="8572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2428868"/>
            <a:ext cx="3357554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1428736"/>
            <a:ext cx="8572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86116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28794" y="6072206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:\Documents and Settings\Admin\Рабочий стол\анимация спорт\06d4c345741aa6b2c21a29af223836bb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4500570"/>
            <a:ext cx="1714512" cy="2143140"/>
          </a:xfrm>
          <a:prstGeom prst="rect">
            <a:avLst/>
          </a:prstGeom>
          <a:noFill/>
        </p:spPr>
      </p:pic>
      <p:pic>
        <p:nvPicPr>
          <p:cNvPr id="8" name="Picture 7" descr="E:\Documents and Settings\Admin\Рабочий стол\анимация спорт\06d4c345741aa6b2c21a29af223836bb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1785926"/>
            <a:ext cx="1714512" cy="1857388"/>
          </a:xfrm>
          <a:prstGeom prst="rect">
            <a:avLst/>
          </a:prstGeom>
          <a:noFill/>
        </p:spPr>
      </p:pic>
      <p:pic>
        <p:nvPicPr>
          <p:cNvPr id="9" name="Picture 7" descr="E:\Documents and Settings\Admin\Рабочий стол\анимация спорт\06d4c345741aa6b2c21a29af223836bb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429000"/>
            <a:ext cx="1714512" cy="1857388"/>
          </a:xfrm>
          <a:prstGeom prst="rect">
            <a:avLst/>
          </a:prstGeom>
          <a:noFill/>
        </p:spPr>
      </p:pic>
      <p:pic>
        <p:nvPicPr>
          <p:cNvPr id="10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7" descr="E:\Documents and Settings\Admin\Рабочий стол\анимация спорт\06d4c345741aa6b2c21a29af223836bb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071546"/>
            <a:ext cx="1714512" cy="1857388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21441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00430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857892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блоны презентаций\12_dlya_tsarevny_lyagushki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285728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14612" y="0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E:\Documents and Settings\Admin\Рабочий стол\анимация спорт\e0e57f04475c20a1d1d7310e981a987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3786190"/>
            <a:ext cx="2271719" cy="2571768"/>
          </a:xfrm>
          <a:prstGeom prst="rect">
            <a:avLst/>
          </a:prstGeom>
          <a:noFill/>
        </p:spPr>
      </p:pic>
      <p:pic>
        <p:nvPicPr>
          <p:cNvPr id="7" name="Picture 8" descr="E:\Documents and Settings\Admin\Рабочий стол\анимация спорт\e0e57f04475c20a1d1d7310e981a987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42" y="1785926"/>
            <a:ext cx="2271719" cy="2571768"/>
          </a:xfrm>
          <a:prstGeom prst="rect">
            <a:avLst/>
          </a:prstGeom>
          <a:noFill/>
        </p:spPr>
      </p:pic>
      <p:pic>
        <p:nvPicPr>
          <p:cNvPr id="8" name="Picture 6" descr="D:\картинки\звери\23л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2428868"/>
            <a:ext cx="3571868" cy="44291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8" descr="E:\Documents and Settings\Admin\Рабочий стол\анимация спорт\e0e57f04475c20a1d1d7310e981a987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571480"/>
            <a:ext cx="2271719" cy="257176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08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282" y="6000768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28992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86744" y="6286520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2571744"/>
            <a:ext cx="857256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21</Words>
  <Application>Microsoft Office PowerPoint</Application>
  <PresentationFormat>Экран (4:3)</PresentationFormat>
  <Paragraphs>6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Олег</cp:lastModifiedBy>
  <cp:revision>25</cp:revision>
  <dcterms:modified xsi:type="dcterms:W3CDTF">2012-07-09T19:35:50Z</dcterms:modified>
</cp:coreProperties>
</file>