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C309-0313-4F35-ABE6-76A34695911B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FF57-A13E-4653-92B1-9954C31C07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ПРЕЗЕНТАЦИЯ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2357430"/>
            <a:ext cx="6786610" cy="400052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Полонез</a:t>
            </a:r>
          </a:p>
          <a:p>
            <a:endParaRPr lang="ru-RU" sz="4000" dirty="0">
              <a:solidFill>
                <a:schemeClr val="tx1"/>
              </a:solidFill>
            </a:endParaRP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endParaRPr lang="ru-RU" sz="40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Полонез</a:t>
            </a:r>
            <a:r>
              <a:rPr lang="ru-RU" sz="2800" dirty="0"/>
              <a:t> — торжественный танец-шествие в умеренном темпе, имеющий польское происхождение. Исполнялся, как правило, в начале балов, подчёркивая возвышенный характер </a:t>
            </a:r>
            <a:r>
              <a:rPr lang="ru-RU" sz="2800" dirty="0" smtClean="0"/>
              <a:t>праздника</a:t>
            </a:r>
            <a:r>
              <a:rPr lang="ru-RU" sz="2800" dirty="0"/>
              <a:t>.</a:t>
            </a:r>
          </a:p>
        </p:txBody>
      </p:sp>
      <p:pic>
        <p:nvPicPr>
          <p:cNvPr id="10242" name="Picture 2" descr="https://www.culture.ru/storage/images/1d1aafc71760725ffc18572aa206ea1a/aecf5253ad28ad7d0b17d2600d3def2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5917419" cy="385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DVEwKBQW0As-aLU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571604" y="2857496"/>
            <a:ext cx="6000792" cy="314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Полонез</a:t>
            </a:r>
            <a:r>
              <a:rPr lang="ru-RU" sz="2000" dirty="0"/>
              <a:t> — некогда любимый танец польского дворянства — имеет долгую и увлекательную историю. В наши дни этот танец является неизменным элементом польского выпускного бала.</a:t>
            </a:r>
          </a:p>
          <a:p>
            <a:r>
              <a:rPr lang="ru-RU" sz="2000" dirty="0"/>
              <a:t>Во время исполнения полонеза используется шаг, напоминающий ходьбу, поэтому он и называется «танец-шествие».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boi.cc/1920-1200-100-uploads/11_05_2013/view/201209/oboik.ru_36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Что </a:t>
            </a:r>
            <a:r>
              <a:rPr lang="ru-RU" dirty="0"/>
              <a:t>делает полонез таким особенным:</a:t>
            </a:r>
          </a:p>
          <a:p>
            <a:r>
              <a:rPr lang="ru-RU" dirty="0"/>
              <a:t>торжественность и степенность в каждом движении;</a:t>
            </a:r>
          </a:p>
          <a:p>
            <a:r>
              <a:rPr lang="ru-RU" dirty="0"/>
              <a:t>это танец-импровизация, где ведущую роль играет первая пара;</a:t>
            </a:r>
          </a:p>
          <a:p>
            <a:r>
              <a:rPr lang="ru-RU" dirty="0"/>
              <a:t>приверженность ритуалам и правилам. Так, полонез начинается с ритурнели или музыкального вступления. Только после этого первый кавалер приглашает всех к танцу;</a:t>
            </a:r>
          </a:p>
          <a:p>
            <a:r>
              <a:rPr lang="ru-RU" dirty="0"/>
              <a:t>простая хореография. Хотя простой она кажется лишь на первый взгляд. Не все способны держать осанку на протяжении длительного времени и наполнять каждое па грациозностью и изяществом.</a:t>
            </a:r>
          </a:p>
          <a:p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571472" y="714356"/>
            <a:ext cx="8143932" cy="535785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             Что </a:t>
            </a:r>
            <a:r>
              <a:rPr lang="ru-RU" sz="2800" b="1" dirty="0"/>
              <a:t>делает полонез таким особенным</a:t>
            </a:r>
            <a:r>
              <a:rPr lang="ru-RU" sz="2400" dirty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 торжественность </a:t>
            </a:r>
            <a:r>
              <a:rPr lang="ru-RU" sz="2400" dirty="0"/>
              <a:t>и степенность в каждом движении;</a:t>
            </a:r>
          </a:p>
          <a:p>
            <a:r>
              <a:rPr lang="ru-RU" sz="2400" dirty="0"/>
              <a:t>это танец-импровизация, где ведущую роль играет первая пара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 приверженность </a:t>
            </a:r>
            <a:r>
              <a:rPr lang="ru-RU" sz="2400" dirty="0"/>
              <a:t>ритуалам и правилам. Так, полонез начинается с ритурнели или музыкального вступления. Только после этого первый кавалер приглашает всех к танцу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/>
              <a:t>простая хореография. Хотя простой она кажется лишь на первый взгляд. Не все способны держать осанку на протяжении длительного времени и наполнять каждое па грациозностью и изяществом.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wallpapercave.com/wp/wp4732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3857652" cy="6286544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000" dirty="0" smtClean="0"/>
              <a:t>В </a:t>
            </a:r>
            <a:r>
              <a:rPr lang="ru-RU" sz="3000" dirty="0"/>
              <a:t>конце XV — начале XVI веков </a:t>
            </a:r>
            <a:r>
              <a:rPr lang="ru-RU" sz="3000" dirty="0" err="1"/>
              <a:t>ходзоный</a:t>
            </a:r>
            <a:r>
              <a:rPr lang="ru-RU" sz="3000" dirty="0"/>
              <a:t> начал распространяться и в среде мелкой шляхты. Однако в замки магнатов полонез проник только к концу в XVI века, где превратился в пышный дворцовый танец</a:t>
            </a:r>
            <a:r>
              <a:rPr lang="ru-RU" sz="3000" dirty="0" smtClean="0"/>
              <a:t>. </a:t>
            </a:r>
            <a:r>
              <a:rPr lang="ru-RU" sz="3000" dirty="0"/>
              <a:t>В XVII веке полонез стал популярным во всей Европе и получил своё нынешнее название. Незамысловатый народный танец «</a:t>
            </a:r>
            <a:r>
              <a:rPr lang="ru-RU" sz="3000" dirty="0" err="1"/>
              <a:t>ходзоный</a:t>
            </a:r>
            <a:r>
              <a:rPr lang="ru-RU" sz="3000" dirty="0"/>
              <a:t>» приобрёл звучное имя «полонез», сделался более сложным и замысловатым, стал танцем привилегированных классов.</a:t>
            </a:r>
          </a:p>
        </p:txBody>
      </p:sp>
      <p:sp>
        <p:nvSpPr>
          <p:cNvPr id="16386" name="AutoShape 2" descr="https://www.tokkoro.com/picsup/1171694-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www.tokkoro.com/picsup/1171694-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www.tokkoro.com/picsup/1171694-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santhatela.com.br/wp-content/uploads/2017/03/gilbert-sarau-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s://santhatela.com.br/wp-content/uploads/2017/03/gilbert-sarau-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ф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52"/>
            <a:ext cx="4500562" cy="3164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8" name="Picture 14" descr="https://avatars.mds.yandex.net/get-pdb/1880053/70fcd06e-1eae-44ba-a5bc-3f1fe4bd1e26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4"/>
            <a:ext cx="457103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rot.info/uploads/posts/2020-01/1579229154_43-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15370" cy="38576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Музыкальная </a:t>
            </a:r>
            <a:r>
              <a:rPr lang="ru-RU" dirty="0"/>
              <a:t>форма полонеза получила широкое распространение. Образцы полонеза встречаются в сюитах и партитах И. С. Баха, Г. Ф. Генделя, в произведениях В. А. Моцарта, Л. Бетховена, К. М. Вебера, Ф. Шуберта и Леопольда Моцарта; широкое развитие этот музыкальный жанр получил в творчестве Ф. Шопена. Полонезы писали М. К. Огинский (им, в частности, создан один из самых известных полонезов — «Прощание с Родиной»), О. А. Козловский, К. </a:t>
            </a:r>
            <a:r>
              <a:rPr lang="ru-RU" dirty="0" err="1"/>
              <a:t>Курпинский</a:t>
            </a:r>
            <a:r>
              <a:rPr lang="ru-RU" dirty="0"/>
              <a:t>, Г. Венявский, З. </a:t>
            </a:r>
            <a:r>
              <a:rPr lang="ru-RU" dirty="0" err="1"/>
              <a:t>Носковский</a:t>
            </a:r>
            <a:r>
              <a:rPr lang="ru-RU" dirty="0"/>
              <a:t>, Л. </a:t>
            </a:r>
            <a:r>
              <a:rPr lang="ru-RU" dirty="0" err="1"/>
              <a:t>Ружицкий</a:t>
            </a:r>
            <a:r>
              <a:rPr lang="ru-RU" dirty="0"/>
              <a:t> и др. В опере полонез использован М. И. Глинкой («Жизнь за царя»), Н. А. Римским-Корсаковым, П. И. Чайковским («Евгений Онегин»), М. П. Мусоргским («Борис Годунов») и др.</a:t>
            </a:r>
          </a:p>
        </p:txBody>
      </p:sp>
      <p:pic>
        <p:nvPicPr>
          <p:cNvPr id="17412" name="Picture 4" descr="http://img01.lanimg.com/180308/330860-1P30P2154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1.akspic.ru/image/7376-zheltyj-liniya-krug-tekstura-zelenyj-2048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071546"/>
            <a:ext cx="4000496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Полонез</a:t>
            </a:r>
            <a:endParaRPr lang="ru-RU" dirty="0"/>
          </a:p>
        </p:txBody>
      </p:sp>
      <p:pic>
        <p:nvPicPr>
          <p:cNvPr id="5" name="Содержимое 4" descr="ф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306936"/>
            <a:ext cx="5000628" cy="3516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ф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3" y="3097204"/>
            <a:ext cx="5644127" cy="3760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900igr.net/datas/mkhk/ZHilische-cheloveka/0015-015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Полонез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777</dc:creator>
  <cp:lastModifiedBy>Пользователь Windows</cp:lastModifiedBy>
  <cp:revision>10</cp:revision>
  <dcterms:created xsi:type="dcterms:W3CDTF">2020-04-23T12:19:09Z</dcterms:created>
  <dcterms:modified xsi:type="dcterms:W3CDTF">2020-05-09T16:20:16Z</dcterms:modified>
</cp:coreProperties>
</file>