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57" r:id="rId8"/>
    <p:sldId id="267" r:id="rId9"/>
    <p:sldId id="259" r:id="rId10"/>
    <p:sldId id="264" r:id="rId11"/>
    <p:sldId id="265" r:id="rId12"/>
    <p:sldId id="266" r:id="rId13"/>
    <p:sldId id="268" r:id="rId14"/>
    <p:sldId id="258" r:id="rId15"/>
    <p:sldId id="260" r:id="rId16"/>
    <p:sldId id="261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2" r:id="rId26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CC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D99E6FD-EB13-4791-A575-34D0D45AC903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6618175-DF51-4584-86C3-077FD3A36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99E6FD-EB13-4791-A575-34D0D45AC903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18175-DF51-4584-86C3-077FD3A36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D99E6FD-EB13-4791-A575-34D0D45AC903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618175-DF51-4584-86C3-077FD3A36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99E6FD-EB13-4791-A575-34D0D45AC903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18175-DF51-4584-86C3-077FD3A36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99E6FD-EB13-4791-A575-34D0D45AC903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6618175-DF51-4584-86C3-077FD3A36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99E6FD-EB13-4791-A575-34D0D45AC903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18175-DF51-4584-86C3-077FD3A36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99E6FD-EB13-4791-A575-34D0D45AC903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18175-DF51-4584-86C3-077FD3A36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99E6FD-EB13-4791-A575-34D0D45AC903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18175-DF51-4584-86C3-077FD3A36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99E6FD-EB13-4791-A575-34D0D45AC903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18175-DF51-4584-86C3-077FD3A36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99E6FD-EB13-4791-A575-34D0D45AC903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18175-DF51-4584-86C3-077FD3A36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99E6FD-EB13-4791-A575-34D0D45AC903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18175-DF51-4584-86C3-077FD3A36C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D99E6FD-EB13-4791-A575-34D0D45AC903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6618175-DF51-4584-86C3-077FD3A36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Наш </a:t>
            </a:r>
            <a:r>
              <a:rPr lang="ru-RU" dirty="0" err="1" smtClean="0"/>
              <a:t>край-наш</a:t>
            </a:r>
            <a:r>
              <a:rPr lang="ru-RU" dirty="0" smtClean="0"/>
              <a:t> дом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_4fa04_1271e302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72" y="428604"/>
            <a:ext cx="8072494" cy="30469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p3d/>
          </a:bodyPr>
          <a:lstStyle/>
          <a:p>
            <a:r>
              <a:rPr lang="ru-RU" sz="9600" b="1" dirty="0" smtClean="0">
                <a:ln>
                  <a:gradFill flip="none" rotWithShape="1">
                    <a:gsLst>
                      <a:gs pos="56000">
                        <a:srgbClr val="FF0000">
                          <a:alpha val="88000"/>
                        </a:srgbClr>
                      </a:gs>
                      <a:gs pos="13000">
                        <a:srgbClr val="0047FF"/>
                      </a:gs>
                      <a:gs pos="64000">
                        <a:srgbClr val="000082">
                          <a:alpha val="92000"/>
                        </a:srgbClr>
                      </a:gs>
                      <a:gs pos="42999">
                        <a:srgbClr val="0047FF"/>
                      </a:gs>
                      <a:gs pos="64000">
                        <a:srgbClr val="000082"/>
                      </a:gs>
                      <a:gs pos="6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20400000" scaled="0"/>
                    <a:tileRect/>
                  </a:gradFill>
                </a:ln>
                <a:solidFill>
                  <a:schemeClr val="bg1"/>
                </a:solidFill>
                <a:effectLst>
                  <a:outerShdw dir="5400000" sx="143000" sy="143000" algn="ctr" rotWithShape="0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9600" b="1" dirty="0" smtClean="0">
                <a:ln>
                  <a:gradFill flip="none" rotWithShape="1">
                    <a:gsLst>
                      <a:gs pos="56000">
                        <a:srgbClr val="FF0000">
                          <a:alpha val="88000"/>
                        </a:srgbClr>
                      </a:gs>
                      <a:gs pos="13000">
                        <a:srgbClr val="0047FF"/>
                      </a:gs>
                      <a:gs pos="64000">
                        <a:srgbClr val="000082">
                          <a:alpha val="92000"/>
                        </a:srgbClr>
                      </a:gs>
                      <a:gs pos="42999">
                        <a:srgbClr val="0047FF"/>
                      </a:gs>
                      <a:gs pos="64000">
                        <a:srgbClr val="000082"/>
                      </a:gs>
                      <a:gs pos="6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20400000" scaled="0"/>
                    <a:tileRect/>
                  </a:gradFill>
                </a:ln>
                <a:solidFill>
                  <a:schemeClr val="bg1"/>
                </a:solidFill>
                <a:effectLst>
                  <a:outerShdw dir="5400000" sx="143000" sy="143000" algn="ctr" rotWithShape="0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Наш край - Наш дом</a:t>
            </a:r>
            <a:endParaRPr lang="ru-RU" sz="9600" b="1" dirty="0">
              <a:ln>
                <a:gradFill flip="none" rotWithShape="1">
                  <a:gsLst>
                    <a:gs pos="56000">
                      <a:srgbClr val="FF0000">
                        <a:alpha val="88000"/>
                      </a:srgbClr>
                    </a:gs>
                    <a:gs pos="13000">
                      <a:srgbClr val="0047FF"/>
                    </a:gs>
                    <a:gs pos="64000">
                      <a:srgbClr val="000082">
                        <a:alpha val="92000"/>
                      </a:srgbClr>
                    </a:gs>
                    <a:gs pos="42999">
                      <a:srgbClr val="0047FF"/>
                    </a:gs>
                    <a:gs pos="64000">
                      <a:srgbClr val="000082"/>
                    </a:gs>
                    <a:gs pos="6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0400000" scaled="0"/>
                  <a:tileRect/>
                </a:gradFill>
              </a:ln>
              <a:solidFill>
                <a:schemeClr val="bg1"/>
              </a:solidFill>
              <a:effectLst>
                <a:outerShdw dir="5400000" sx="143000" sy="143000" algn="ctr" rotWithShape="0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cap="none" dirty="0" smtClean="0"/>
              <a:t>Озеро «</a:t>
            </a:r>
            <a:r>
              <a:rPr lang="ru-RU" cap="none" dirty="0" err="1" smtClean="0"/>
              <a:t>Мочище</a:t>
            </a:r>
            <a:r>
              <a:rPr lang="ru-RU" cap="none" dirty="0" smtClean="0"/>
              <a:t>»  </a:t>
            </a:r>
            <a:endParaRPr lang="ru-RU" cap="non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dirty="0"/>
          </a:p>
        </p:txBody>
      </p:sp>
      <p:pic>
        <p:nvPicPr>
          <p:cNvPr id="57346" name="Picture 2" descr="C:\Users\User\Desktop\Новая папка\P1440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7286676" cy="5107817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pPr algn="ctr"/>
            <a:r>
              <a:rPr lang="ru-RU" cap="none" dirty="0" smtClean="0"/>
              <a:t>Озеро «Плотское»</a:t>
            </a:r>
            <a:endParaRPr lang="ru-RU" cap="none" dirty="0"/>
          </a:p>
        </p:txBody>
      </p:sp>
      <p:pic>
        <p:nvPicPr>
          <p:cNvPr id="58370" name="Picture 2" descr="C:\Users\User\Desktop\Природа\SDC161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867823"/>
            <a:ext cx="7239000" cy="433044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14480" y="4643446"/>
            <a:ext cx="585791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</a:rPr>
              <a:t>Каждый год прилетают белые лебеди. С каждым годом их всё больше и больше.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pPr algn="ctr"/>
            <a:r>
              <a:rPr lang="ru-RU" cap="none" dirty="0" smtClean="0"/>
              <a:t>Озеро «</a:t>
            </a:r>
            <a:r>
              <a:rPr lang="ru-RU" cap="none" dirty="0" err="1" smtClean="0"/>
              <a:t>Карасинское</a:t>
            </a:r>
            <a:r>
              <a:rPr lang="ru-RU" cap="none" dirty="0" smtClean="0"/>
              <a:t>»</a:t>
            </a:r>
            <a:endParaRPr lang="ru-RU" cap="none" dirty="0"/>
          </a:p>
        </p:txBody>
      </p:sp>
      <p:pic>
        <p:nvPicPr>
          <p:cNvPr id="59394" name="Picture 2" descr="C:\Users\User\Desktop\Новая папка\озеро щучь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643050"/>
            <a:ext cx="6786610" cy="46863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cap="none" dirty="0" smtClean="0"/>
              <a:t>В реках и озерах </a:t>
            </a:r>
            <a:br>
              <a:rPr lang="ru-RU" cap="none" dirty="0" smtClean="0"/>
            </a:br>
            <a:r>
              <a:rPr lang="ru-RU" cap="none" dirty="0" smtClean="0"/>
              <a:t>водится много рыбы</a:t>
            </a:r>
            <a:endParaRPr lang="ru-RU" cap="none" dirty="0"/>
          </a:p>
        </p:txBody>
      </p:sp>
      <p:pic>
        <p:nvPicPr>
          <p:cNvPr id="61442" name="Picture 2" descr="C:\Users\User\Desktop\Новая папка\0_503ff_de66fcf5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4317525" cy="2714644"/>
          </a:xfrm>
          <a:prstGeom prst="rect">
            <a:avLst/>
          </a:prstGeom>
          <a:noFill/>
        </p:spPr>
      </p:pic>
      <p:pic>
        <p:nvPicPr>
          <p:cNvPr id="61444" name="Picture 4" descr="C:\Users\User\Desktop\Новая папка\4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500174"/>
            <a:ext cx="3643338" cy="2928958"/>
          </a:xfrm>
          <a:prstGeom prst="rect">
            <a:avLst/>
          </a:prstGeom>
          <a:noFill/>
        </p:spPr>
      </p:pic>
      <p:pic>
        <p:nvPicPr>
          <p:cNvPr id="61443" name="Picture 3" descr="C:\Users\User\Desktop\Новая папка\3e9c9fc85c3374f028d8246066b04316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4071942"/>
            <a:ext cx="4429136" cy="267891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37258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smtClean="0">
                <a:solidFill>
                  <a:srgbClr val="FF0000"/>
                </a:solidFill>
              </a:rPr>
              <a:t>Летом можно собирать лекарственные растения</a:t>
            </a:r>
            <a:endParaRPr lang="ru-RU" cap="none" dirty="0">
              <a:solidFill>
                <a:srgbClr val="FF0000"/>
              </a:solidFill>
            </a:endParaRPr>
          </a:p>
        </p:txBody>
      </p:sp>
      <p:pic>
        <p:nvPicPr>
          <p:cNvPr id="53250" name="Picture 2" descr="C:\Users\User\Desktop\Новая папка\0_53f1e_bbd965c0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3143272" cy="2428892"/>
          </a:xfrm>
          <a:prstGeom prst="rect">
            <a:avLst/>
          </a:prstGeom>
          <a:noFill/>
        </p:spPr>
      </p:pic>
      <p:pic>
        <p:nvPicPr>
          <p:cNvPr id="6146" name="Picture 2" descr="C:\Users\User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143380"/>
            <a:ext cx="3143272" cy="2500330"/>
          </a:xfrm>
          <a:prstGeom prst="rect">
            <a:avLst/>
          </a:prstGeom>
          <a:noFill/>
        </p:spPr>
      </p:pic>
      <p:pic>
        <p:nvPicPr>
          <p:cNvPr id="6147" name="Picture 3" descr="C:\Users\User\Desktop\Новая папка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43380"/>
            <a:ext cx="3143272" cy="2500330"/>
          </a:xfrm>
          <a:prstGeom prst="rect">
            <a:avLst/>
          </a:prstGeom>
          <a:noFill/>
        </p:spPr>
      </p:pic>
      <p:pic>
        <p:nvPicPr>
          <p:cNvPr id="6148" name="Picture 4" descr="C:\Users\User\Desktop\Природа\xl_aecd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1571612"/>
            <a:ext cx="3143272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2011354"/>
          </a:xfrm>
          <a:scene3d>
            <a:camera prst="perspectiveHeroicExtremeLeftFacing"/>
            <a:lightRig rig="threePt" dir="t"/>
          </a:scene3d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Грибы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4274" name="Picture 2" descr="C:\Users\User\Desktop\Новая папка\0_45774_717efbda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4095778" cy="3071834"/>
          </a:xfrm>
          <a:prstGeom prst="rect">
            <a:avLst/>
          </a:prstGeom>
          <a:noFill/>
        </p:spPr>
      </p:pic>
      <p:pic>
        <p:nvPicPr>
          <p:cNvPr id="54275" name="Picture 3" descr="C:\Users\User\Desktop\Природа\DSC00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00174"/>
            <a:ext cx="2928958" cy="2196719"/>
          </a:xfrm>
          <a:prstGeom prst="rect">
            <a:avLst/>
          </a:prstGeom>
          <a:noFill/>
        </p:spPr>
      </p:pic>
      <p:pic>
        <p:nvPicPr>
          <p:cNvPr id="54276" name="Picture 4" descr="C:\Users\User\Desktop\Природа\DSC004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857628"/>
            <a:ext cx="3857652" cy="28932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57686" y="357166"/>
            <a:ext cx="3500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Грибы</a:t>
            </a:r>
            <a:endParaRPr lang="ru-RU" sz="6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C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7200" cap="none" dirty="0" smtClean="0"/>
              <a:t>Ягоды</a:t>
            </a:r>
            <a:endParaRPr lang="ru-RU" sz="7200" cap="none" dirty="0"/>
          </a:p>
        </p:txBody>
      </p:sp>
      <p:pic>
        <p:nvPicPr>
          <p:cNvPr id="55299" name="Picture 3" descr="C:\Users\User\Desktop\Новая папка\0_4752e_a0f37307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214842" cy="3161132"/>
          </a:xfrm>
          <a:prstGeom prst="rect">
            <a:avLst/>
          </a:prstGeom>
          <a:noFill/>
        </p:spPr>
      </p:pic>
      <p:pic>
        <p:nvPicPr>
          <p:cNvPr id="55300" name="Picture 4" descr="C:\Users\User\Desktop\Новая папка\0_47539_8dc9dedb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571876"/>
            <a:ext cx="4238622" cy="317896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cap="none" dirty="0" smtClean="0"/>
              <a:t>В лесу можно увидеть много разных животных : оленей,</a:t>
            </a:r>
            <a:endParaRPr lang="ru-RU" cap="none" dirty="0"/>
          </a:p>
        </p:txBody>
      </p:sp>
      <p:pic>
        <p:nvPicPr>
          <p:cNvPr id="8194" name="Picture 2" descr="C:\Users\User\Desktop\Новая папка\40510_15197_400_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71700" y="2147094"/>
            <a:ext cx="3810000" cy="37719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7239000" cy="1143000"/>
          </a:xfrm>
        </p:spPr>
        <p:txBody>
          <a:bodyPr/>
          <a:lstStyle/>
          <a:p>
            <a:r>
              <a:rPr lang="ru-RU" dirty="0" smtClean="0"/>
              <a:t>Белок</a:t>
            </a:r>
            <a:endParaRPr lang="ru-RU" dirty="0"/>
          </a:p>
        </p:txBody>
      </p:sp>
      <p:pic>
        <p:nvPicPr>
          <p:cNvPr id="9218" name="Picture 2" descr="C:\Users\User\Desktop\Новая папка\9450ae7a2a35038d3c5f8bd57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770856"/>
            <a:ext cx="7239000" cy="45243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Можно увидеть величавого лося с лосихой</a:t>
            </a:r>
            <a:endParaRPr lang="ru-RU" dirty="0"/>
          </a:p>
        </p:txBody>
      </p:sp>
      <p:pic>
        <p:nvPicPr>
          <p:cNvPr id="10242" name="Picture 2" descr="C:\Users\User\Desktop\Новая папка\529c444d14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28700" y="1956594"/>
            <a:ext cx="6096000" cy="41529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Новая папка\0_4fa0e_ad112b0b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437" cy="6858000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\0_4fa0e_ad112b0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User\Desktop\Новая папка\0_4fa0e_ad112b0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71670" y="500042"/>
            <a:ext cx="5429288" cy="489364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Люблю тебя, мой край родной,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Люблю тебя, скрывать не стану.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свете ты один такой,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Хвалить тебя я не устану.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Люблю твои луга и пашни,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Березы, ели, тополя.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может быть родней и краше,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Чем край, чем Родина моя.</a:t>
            </a:r>
          </a:p>
          <a:p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можно долго говорить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красоте твоей земной.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Могу еще раз повторить - 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Люблю тебя, мой край родной!!!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После снега интересно рассмотреть на снегу следы кабана</a:t>
            </a:r>
            <a:endParaRPr lang="ru-RU" dirty="0"/>
          </a:p>
        </p:txBody>
      </p:sp>
      <p:pic>
        <p:nvPicPr>
          <p:cNvPr id="11266" name="Picture 2" descr="C:\Users\User\Desktop\Новая папка\kab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71700" y="2604294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Новая папка\fdb4e9ac69b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4762533" cy="3571900"/>
          </a:xfrm>
          <a:prstGeom prst="rect">
            <a:avLst/>
          </a:prstGeom>
          <a:noFill/>
        </p:spPr>
      </p:pic>
      <p:pic>
        <p:nvPicPr>
          <p:cNvPr id="12291" name="Picture 3" descr="C:\Users\User\Desktop\Новая папка\Mustela-nivalis_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193899"/>
            <a:ext cx="4929190" cy="46641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Бобр-строитель плотин</a:t>
            </a:r>
            <a:endParaRPr lang="ru-RU" dirty="0"/>
          </a:p>
        </p:txBody>
      </p:sp>
      <p:pic>
        <p:nvPicPr>
          <p:cNvPr id="13314" name="Picture 2" descr="C:\Users\User\Desktop\Новая папка\x_412918c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3050"/>
            <a:ext cx="4038600" cy="4286280"/>
          </a:xfrm>
          <a:prstGeom prst="rect">
            <a:avLst/>
          </a:prstGeom>
          <a:noFill/>
        </p:spPr>
      </p:pic>
      <p:pic>
        <p:nvPicPr>
          <p:cNvPr id="13315" name="Picture 3" descr="C:\Users\User\Desktop\PhotoLa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00562" y="1571612"/>
            <a:ext cx="1857388" cy="440158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150017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Весной в наши края прилетают перелетные птицы, интересно наблюдать за стаями летящих  гусей, журавлей, лебедей</a:t>
            </a:r>
            <a:endParaRPr lang="ru-RU" dirty="0"/>
          </a:p>
        </p:txBody>
      </p:sp>
      <p:pic>
        <p:nvPicPr>
          <p:cNvPr id="14339" name="Picture 3" descr="C:\Users\User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57290" y="3071810"/>
            <a:ext cx="5572164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User\Desktop\Новая папка\0_41161_4b8c737f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Лыбаевская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сельская библиотека</a:t>
            </a:r>
          </a:p>
          <a:p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Выполнили работу : Ефимова Ольга, 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Гефель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Светлана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Новая папка\0_4fa1c_f94b3558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User\Desktop\Новая папка\0_5df26_4bf527f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лыбаево\P14405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Новая папка\0_4fa1f_935b9ac1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37" y="0"/>
            <a:ext cx="915143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2390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smtClean="0">
                <a:solidFill>
                  <a:srgbClr val="0070C0"/>
                </a:solidFill>
                <a:latin typeface="Comic Sans MS" pitchFamily="66" charset="0"/>
              </a:rPr>
              <a:t>Наше село </a:t>
            </a:r>
            <a:r>
              <a:rPr lang="ru-RU" cap="none" dirty="0" err="1" smtClean="0">
                <a:solidFill>
                  <a:srgbClr val="0070C0"/>
                </a:solidFill>
                <a:latin typeface="Comic Sans MS" pitchFamily="66" charset="0"/>
              </a:rPr>
              <a:t>Новолыбаево</a:t>
            </a:r>
            <a:r>
              <a:rPr lang="ru-RU" cap="none" dirty="0" smtClean="0">
                <a:solidFill>
                  <a:srgbClr val="0070C0"/>
                </a:solidFill>
                <a:latin typeface="Comic Sans MS" pitchFamily="66" charset="0"/>
              </a:rPr>
              <a:t> расположено на реке «Тобол»</a:t>
            </a:r>
            <a:endParaRPr lang="ru-RU" cap="non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1202" name="Picture 2" descr="C:\Users\User\Desktop\Новая папка\0_4191a_b20f352e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cap="none" dirty="0" smtClean="0"/>
              <a:t>К реке «Тобол» прилегает река           «Старица»</a:t>
            </a:r>
            <a:endParaRPr lang="ru-RU" cap="none" dirty="0"/>
          </a:p>
        </p:txBody>
      </p:sp>
      <p:pic>
        <p:nvPicPr>
          <p:cNvPr id="60418" name="Picture 2" descr="C:\Users\User\Desktop\Новая папка\Интразольная кустарниково-лугово-лесная растительность долины Тобол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ru-RU" b="1" cap="none" dirty="0" smtClean="0">
                <a:solidFill>
                  <a:srgbClr val="00B050"/>
                </a:solidFill>
              </a:rPr>
              <a:t>  Наш край богат –</a:t>
            </a:r>
            <a:br>
              <a:rPr lang="ru-RU" b="1" cap="none" dirty="0" smtClean="0">
                <a:solidFill>
                  <a:srgbClr val="00B050"/>
                </a:solidFill>
              </a:rPr>
            </a:br>
            <a:r>
              <a:rPr lang="ru-RU" b="1" cap="none" dirty="0" smtClean="0">
                <a:solidFill>
                  <a:srgbClr val="00B050"/>
                </a:solidFill>
              </a:rPr>
              <a:t>                 лесами и озерами</a:t>
            </a:r>
            <a:endParaRPr lang="ru-RU" b="1" cap="none" dirty="0">
              <a:solidFill>
                <a:srgbClr val="00B050"/>
              </a:solidFill>
            </a:endParaRPr>
          </a:p>
        </p:txBody>
      </p:sp>
      <p:pic>
        <p:nvPicPr>
          <p:cNvPr id="52228" name="Picture 4" descr="C:\Users\User\Desktop\Новая папка\0_4fa0a_af4c8ab2_XL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714488"/>
            <a:ext cx="3521075" cy="4286280"/>
          </a:xfrm>
          <a:prstGeom prst="rect">
            <a:avLst/>
          </a:prstGeom>
          <a:noFill/>
        </p:spPr>
      </p:pic>
      <p:pic>
        <p:nvPicPr>
          <p:cNvPr id="52229" name="Picture 5" descr="C:\Users\User\Desktop\Природа\DSC0048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000496" y="1714488"/>
            <a:ext cx="3429024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487</TotalTime>
  <Words>207</Words>
  <Application>Microsoft Office PowerPoint</Application>
  <PresentationFormat>Экран (4:3)</PresentationFormat>
  <Paragraphs>41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  <vt:variant>
        <vt:lpstr>Произвольные показы</vt:lpstr>
      </vt:variant>
      <vt:variant>
        <vt:i4>1</vt:i4>
      </vt:variant>
    </vt:vector>
  </HeadingPairs>
  <TitlesOfParts>
    <vt:vector size="27" baseType="lpstr">
      <vt:lpstr>Изящная</vt:lpstr>
      <vt:lpstr>Наш край-наш дом</vt:lpstr>
      <vt:lpstr>Слайд 2</vt:lpstr>
      <vt:lpstr>Слайд 3</vt:lpstr>
      <vt:lpstr>Слайд 4</vt:lpstr>
      <vt:lpstr>Слайд 5</vt:lpstr>
      <vt:lpstr>Слайд 6</vt:lpstr>
      <vt:lpstr>Наше село Новолыбаево расположено на реке «Тобол»</vt:lpstr>
      <vt:lpstr>К реке «Тобол» прилегает река           «Старица»</vt:lpstr>
      <vt:lpstr>  Наш край богат –                  лесами и озерами</vt:lpstr>
      <vt:lpstr> Озеро «Мочище»  </vt:lpstr>
      <vt:lpstr>Озеро «Плотское»</vt:lpstr>
      <vt:lpstr>Озеро «Карасинское»</vt:lpstr>
      <vt:lpstr>В реках и озерах  водится много рыбы</vt:lpstr>
      <vt:lpstr>Летом можно собирать лекарственные растения</vt:lpstr>
      <vt:lpstr>Грибы</vt:lpstr>
      <vt:lpstr>Ягоды</vt:lpstr>
      <vt:lpstr>В лесу можно увидеть много разных животных : оленей,</vt:lpstr>
      <vt:lpstr>Белок</vt:lpstr>
      <vt:lpstr>Можно увидеть величавого лося с лосихой</vt:lpstr>
      <vt:lpstr>После снега интересно рассмотреть на снегу следы кабана</vt:lpstr>
      <vt:lpstr>Слайд 21</vt:lpstr>
      <vt:lpstr>Бобр-строитель плотин</vt:lpstr>
      <vt:lpstr>Весной в наши края прилетают перелетные птицы, интересно наблюдать за стаями летящих  гусей, журавлей, лебедей</vt:lpstr>
      <vt:lpstr>Слайд 24</vt:lpstr>
      <vt:lpstr>Спасибо за внимание!</vt:lpstr>
      <vt:lpstr>Произвольный показ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край-наш дом</dc:title>
  <dc:creator>User</dc:creator>
  <cp:lastModifiedBy>User</cp:lastModifiedBy>
  <cp:revision>4</cp:revision>
  <dcterms:created xsi:type="dcterms:W3CDTF">2013-02-20T10:33:04Z</dcterms:created>
  <dcterms:modified xsi:type="dcterms:W3CDTF">2013-02-27T11:06:18Z</dcterms:modified>
</cp:coreProperties>
</file>