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63" r:id="rId4"/>
    <p:sldId id="262" r:id="rId5"/>
    <p:sldId id="257" r:id="rId6"/>
    <p:sldId id="260" r:id="rId7"/>
    <p:sldId id="259" r:id="rId8"/>
    <p:sldId id="265" r:id="rId9"/>
    <p:sldId id="258" r:id="rId10"/>
    <p:sldId id="264" r:id="rId11"/>
    <p:sldId id="266" r:id="rId12"/>
    <p:sldId id="267" r:id="rId13"/>
    <p:sldId id="269" r:id="rId14"/>
    <p:sldId id="270" r:id="rId15"/>
    <p:sldId id="268"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F814"/>
    <a:srgbClr val="F31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50" autoAdjust="0"/>
    <p:restoredTop sz="86477" autoAdjust="0"/>
  </p:normalViewPr>
  <p:slideViewPr>
    <p:cSldViewPr>
      <p:cViewPr varScale="1">
        <p:scale>
          <a:sx n="74" d="100"/>
          <a:sy n="74"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23A1E-0415-41FB-8590-CFC9B2899779}" type="datetimeFigureOut">
              <a:rPr lang="ru-RU" smtClean="0"/>
              <a:t>01.03.2018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58832-5B45-47DE-B698-82E0192FC570}" type="slidenum">
              <a:rPr lang="ru-RU" smtClean="0"/>
              <a:t>‹#›</a:t>
            </a:fld>
            <a:endParaRPr lang="ru-RU"/>
          </a:p>
        </p:txBody>
      </p:sp>
    </p:spTree>
    <p:extLst>
      <p:ext uri="{BB962C8B-B14F-4D97-AF65-F5344CB8AC3E}">
        <p14:creationId xmlns:p14="http://schemas.microsoft.com/office/powerpoint/2010/main" val="259176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558832-5B45-47DE-B698-82E0192FC570}" type="slidenum">
              <a:rPr lang="ru-RU" smtClean="0"/>
              <a:t>2</a:t>
            </a:fld>
            <a:endParaRPr lang="ru-RU"/>
          </a:p>
        </p:txBody>
      </p:sp>
    </p:spTree>
    <p:extLst>
      <p:ext uri="{BB962C8B-B14F-4D97-AF65-F5344CB8AC3E}">
        <p14:creationId xmlns:p14="http://schemas.microsoft.com/office/powerpoint/2010/main" val="233934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xml"/><Relationship Id="rId7" Type="http://schemas.openxmlformats.org/officeDocument/2006/relationships/slide" Target="slide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image" Target="../media/image4.png"/><Relationship Id="rId4" Type="http://schemas.openxmlformats.org/officeDocument/2006/relationships/slide" Target="slide1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59.jpeg"/><Relationship Id="rId5" Type="http://schemas.openxmlformats.org/officeDocument/2006/relationships/image" Target="../media/image58.JPG"/><Relationship Id="rId4" Type="http://schemas.openxmlformats.org/officeDocument/2006/relationships/image" Target="../media/image57.jpg"/></Relationships>
</file>

<file path=ppt/slides/_rels/slide1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slideLayout" Target="../slideLayouts/slideLayout2.xml"/><Relationship Id="rId7" Type="http://schemas.openxmlformats.org/officeDocument/2006/relationships/image" Target="../media/image52.jp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62.jpg"/><Relationship Id="rId5" Type="http://schemas.openxmlformats.org/officeDocument/2006/relationships/image" Target="../media/image61.jpg"/><Relationship Id="rId10" Type="http://schemas.openxmlformats.org/officeDocument/2006/relationships/slide" Target="slide7.xml"/><Relationship Id="rId4" Type="http://schemas.openxmlformats.org/officeDocument/2006/relationships/image" Target="../media/image60.jp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slideLayout" Target="../slideLayouts/slideLayout2.xml"/><Relationship Id="rId7" Type="http://schemas.openxmlformats.org/officeDocument/2006/relationships/image" Target="../media/image67.jpg"/><Relationship Id="rId12" Type="http://schemas.openxmlformats.org/officeDocument/2006/relationships/image" Target="../media/image4.png"/><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66.jpg"/><Relationship Id="rId11" Type="http://schemas.openxmlformats.org/officeDocument/2006/relationships/image" Target="../media/image71.jpeg"/><Relationship Id="rId5" Type="http://schemas.openxmlformats.org/officeDocument/2006/relationships/image" Target="../media/image65.jpg"/><Relationship Id="rId10" Type="http://schemas.openxmlformats.org/officeDocument/2006/relationships/image" Target="../media/image70.jpg"/><Relationship Id="rId4" Type="http://schemas.openxmlformats.org/officeDocument/2006/relationships/image" Target="../media/image64.jp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4.png"/><Relationship Id="rId5" Type="http://schemas.openxmlformats.org/officeDocument/2006/relationships/image" Target="../media/image73.jpg"/><Relationship Id="rId4" Type="http://schemas.openxmlformats.org/officeDocument/2006/relationships/image" Target="../media/image72.jp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45.jpeg"/><Relationship Id="rId3" Type="http://schemas.openxmlformats.org/officeDocument/2006/relationships/image" Target="../media/image18.jpg"/><Relationship Id="rId7" Type="http://schemas.openxmlformats.org/officeDocument/2006/relationships/image" Target="../media/image73.jpg"/><Relationship Id="rId12" Type="http://schemas.openxmlformats.org/officeDocument/2006/relationships/image" Target="../media/image80.jpeg"/><Relationship Id="rId2" Type="http://schemas.openxmlformats.org/officeDocument/2006/relationships/slide" Target="slide17.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79.jpeg"/><Relationship Id="rId5" Type="http://schemas.openxmlformats.org/officeDocument/2006/relationships/image" Target="../media/image26.jpg"/><Relationship Id="rId15" Type="http://schemas.openxmlformats.org/officeDocument/2006/relationships/image" Target="../media/image38.jpg"/><Relationship Id="rId10" Type="http://schemas.openxmlformats.org/officeDocument/2006/relationships/slide" Target="slide16.xml"/><Relationship Id="rId4" Type="http://schemas.openxmlformats.org/officeDocument/2006/relationships/image" Target="../media/image75.jpeg"/><Relationship Id="rId9" Type="http://schemas.openxmlformats.org/officeDocument/2006/relationships/image" Target="../media/image78.jpeg"/><Relationship Id="rId14" Type="http://schemas.openxmlformats.org/officeDocument/2006/relationships/image" Target="../media/image81.jpe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slide" Target="slide4.xml"/><Relationship Id="rId12" Type="http://schemas.openxmlformats.org/officeDocument/2006/relationships/image" Target="../media/image9.jp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6.gif"/><Relationship Id="rId11" Type="http://schemas.openxmlformats.org/officeDocument/2006/relationships/slide" Target="slide6.xml"/><Relationship Id="rId5" Type="http://schemas.openxmlformats.org/officeDocument/2006/relationships/image" Target="../media/image5.jpg"/><Relationship Id="rId1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notesSlide" Target="../notesSlides/notesSlide1.xml"/><Relationship Id="rId9" Type="http://schemas.openxmlformats.org/officeDocument/2006/relationships/slide" Target="slide5.xml"/><Relationship Id="rId1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g"/><Relationship Id="rId3" Type="http://schemas.openxmlformats.org/officeDocument/2006/relationships/slideLayout" Target="../slideLayouts/slideLayout2.xml"/><Relationship Id="rId21" Type="http://schemas.openxmlformats.org/officeDocument/2006/relationships/image" Target="../media/image29.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audio" Target="../media/media3.wma"/><Relationship Id="rId16" Type="http://schemas.openxmlformats.org/officeDocument/2006/relationships/image" Target="../media/image24.jpeg"/><Relationship Id="rId20" Type="http://schemas.openxmlformats.org/officeDocument/2006/relationships/image" Target="../media/image28.jpeg"/><Relationship Id="rId1" Type="http://schemas.microsoft.com/office/2007/relationships/media" Target="../media/media3.wma"/><Relationship Id="rId6" Type="http://schemas.openxmlformats.org/officeDocument/2006/relationships/image" Target="../media/image14.jpeg"/><Relationship Id="rId11" Type="http://schemas.openxmlformats.org/officeDocument/2006/relationships/image" Target="../media/image19.jp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slide" Target="slide2.xml"/><Relationship Id="rId10" Type="http://schemas.openxmlformats.org/officeDocument/2006/relationships/image" Target="../media/image18.jp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jpg"/><Relationship Id="rId14" Type="http://schemas.openxmlformats.org/officeDocument/2006/relationships/image" Target="../media/image22.jpg"/><Relationship Id="rId22"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slideLayout" Target="../slideLayouts/slideLayout2.xml"/><Relationship Id="rId7" Type="http://schemas.openxmlformats.org/officeDocument/2006/relationships/image" Target="../media/image31.jpe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9.jpg"/><Relationship Id="rId11" Type="http://schemas.openxmlformats.org/officeDocument/2006/relationships/slide" Target="slide2.xml"/><Relationship Id="rId5" Type="http://schemas.openxmlformats.org/officeDocument/2006/relationships/image" Target="../media/image18.jpg"/><Relationship Id="rId10" Type="http://schemas.openxmlformats.org/officeDocument/2006/relationships/image" Target="../media/image4.png"/><Relationship Id="rId4" Type="http://schemas.openxmlformats.org/officeDocument/2006/relationships/image" Target="../media/image30.jpeg"/><Relationship Id="rId9" Type="http://schemas.openxmlformats.org/officeDocument/2006/relationships/image" Target="../media/image33.jpg"/></Relationships>
</file>

<file path=ppt/slides/_rels/slide5.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slideLayout" Target="../slideLayouts/slideLayout2.xml"/><Relationship Id="rId7" Type="http://schemas.openxmlformats.org/officeDocument/2006/relationships/image" Target="../media/image37.jpg"/><Relationship Id="rId12" Type="http://schemas.openxmlformats.org/officeDocument/2006/relationships/slide" Target="slide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6.jpg"/><Relationship Id="rId11" Type="http://schemas.openxmlformats.org/officeDocument/2006/relationships/image" Target="../media/image4.pn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audio" Target="../media/media6.wma"/><Relationship Id="rId1" Type="http://schemas.microsoft.com/office/2007/relationships/media" Target="../media/media6.wma"/><Relationship Id="rId6" Type="http://schemas.microsoft.com/office/2007/relationships/hdphoto" Target="../media/hdphoto1.wdp"/><Relationship Id="rId11" Type="http://schemas.openxmlformats.org/officeDocument/2006/relationships/image" Target="../media/image47.jpeg"/><Relationship Id="rId5" Type="http://schemas.openxmlformats.org/officeDocument/2006/relationships/image" Target="../media/image42.jpeg"/><Relationship Id="rId10" Type="http://schemas.openxmlformats.org/officeDocument/2006/relationships/image" Target="../media/image46.jpg"/><Relationship Id="rId4" Type="http://schemas.openxmlformats.org/officeDocument/2006/relationships/image" Target="../media/image41.jpg"/><Relationship Id="rId9" Type="http://schemas.openxmlformats.org/officeDocument/2006/relationships/image" Target="../media/image45.jpeg"/><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52.jpg"/><Relationship Id="rId12" Type="http://schemas.openxmlformats.org/officeDocument/2006/relationships/slide" Target="slide11.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51.JPG"/><Relationship Id="rId11" Type="http://schemas.openxmlformats.org/officeDocument/2006/relationships/slide" Target="slide10.xml"/><Relationship Id="rId5" Type="http://schemas.openxmlformats.org/officeDocument/2006/relationships/image" Target="../media/image50.jpeg"/><Relationship Id="rId10" Type="http://schemas.openxmlformats.org/officeDocument/2006/relationships/slide" Target="slide9.xml"/><Relationship Id="rId4" Type="http://schemas.openxmlformats.org/officeDocument/2006/relationships/image" Target="../media/image49.jpeg"/><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slide" Target="slide7.xml"/><Relationship Id="rId5" Type="http://schemas.openxmlformats.org/officeDocument/2006/relationships/image" Target="../media/image4.png"/><Relationship Id="rId4" Type="http://schemas.openxmlformats.org/officeDocument/2006/relationships/image" Target="../media/image54.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4.png"/><Relationship Id="rId5" Type="http://schemas.openxmlformats.org/officeDocument/2006/relationships/image" Target="../media/image56.jpg"/><Relationship Id="rId4" Type="http://schemas.openxmlformats.org/officeDocument/2006/relationships/image" Target="../media/image5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Группа 127"/>
          <p:cNvGrpSpPr/>
          <p:nvPr/>
        </p:nvGrpSpPr>
        <p:grpSpPr>
          <a:xfrm>
            <a:off x="4086475" y="5082777"/>
            <a:ext cx="1512168" cy="1512168"/>
            <a:chOff x="6318723" y="4263856"/>
            <a:chExt cx="1512168" cy="1512168"/>
          </a:xfrm>
        </p:grpSpPr>
        <p:sp>
          <p:nvSpPr>
            <p:cNvPr id="94" name="Блок-схема: узел 93">
              <a:hlinkClick r:id="rId4" action="ppaction://hlinksldjump"/>
            </p:cNvPr>
            <p:cNvSpPr/>
            <p:nvPr/>
          </p:nvSpPr>
          <p:spPr>
            <a:xfrm>
              <a:off x="6318723" y="4263856"/>
              <a:ext cx="1512168" cy="1512168"/>
            </a:xfrm>
            <a:prstGeom prst="flowChartConnec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Поиграем?</a:t>
              </a:r>
              <a:endParaRPr lang="ru-RU" dirty="0"/>
            </a:p>
          </p:txBody>
        </p:sp>
        <p:grpSp>
          <p:nvGrpSpPr>
            <p:cNvPr id="100" name="Группа 99"/>
            <p:cNvGrpSpPr/>
            <p:nvPr/>
          </p:nvGrpSpPr>
          <p:grpSpPr>
            <a:xfrm>
              <a:off x="6843300" y="4957103"/>
              <a:ext cx="551790" cy="125674"/>
              <a:chOff x="3654427" y="1807138"/>
              <a:chExt cx="551790" cy="125674"/>
            </a:xfrm>
          </p:grpSpPr>
          <p:sp>
            <p:nvSpPr>
              <p:cNvPr id="101" name="Блок-схема: узел 100"/>
              <p:cNvSpPr/>
              <p:nvPr/>
            </p:nvSpPr>
            <p:spPr>
              <a:xfrm>
                <a:off x="3654427" y="1807138"/>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2" name="Блок-схема: узел 101"/>
              <p:cNvSpPr/>
              <p:nvPr/>
            </p:nvSpPr>
            <p:spPr>
              <a:xfrm>
                <a:off x="4098205" y="1807138"/>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grpSp>
      <p:grpSp>
        <p:nvGrpSpPr>
          <p:cNvPr id="127" name="Группа 126"/>
          <p:cNvGrpSpPr/>
          <p:nvPr/>
        </p:nvGrpSpPr>
        <p:grpSpPr>
          <a:xfrm>
            <a:off x="7308304" y="3367499"/>
            <a:ext cx="1512168" cy="1512168"/>
            <a:chOff x="10116616" y="3545299"/>
            <a:chExt cx="1512168" cy="1512168"/>
          </a:xfrm>
        </p:grpSpPr>
        <p:sp>
          <p:nvSpPr>
            <p:cNvPr id="92" name="Блок-схема: узел 91">
              <a:hlinkClick r:id="rId5" action="ppaction://hlinksldjump"/>
            </p:cNvPr>
            <p:cNvSpPr/>
            <p:nvPr/>
          </p:nvSpPr>
          <p:spPr>
            <a:xfrm>
              <a:off x="10116616" y="3545299"/>
              <a:ext cx="1512168" cy="1512168"/>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Кто шьет одежду?</a:t>
              </a:r>
              <a:endParaRPr lang="ru-RU" dirty="0"/>
            </a:p>
          </p:txBody>
        </p:sp>
        <p:grpSp>
          <p:nvGrpSpPr>
            <p:cNvPr id="103" name="Группа 102"/>
            <p:cNvGrpSpPr/>
            <p:nvPr/>
          </p:nvGrpSpPr>
          <p:grpSpPr>
            <a:xfrm>
              <a:off x="10596805" y="4249786"/>
              <a:ext cx="551790" cy="125674"/>
              <a:chOff x="9396536" y="132408"/>
              <a:chExt cx="551790" cy="125674"/>
            </a:xfrm>
          </p:grpSpPr>
          <p:sp>
            <p:nvSpPr>
              <p:cNvPr id="104" name="Блок-схема: узел 103"/>
              <p:cNvSpPr/>
              <p:nvPr/>
            </p:nvSpPr>
            <p:spPr>
              <a:xfrm>
                <a:off x="9396536" y="132408"/>
                <a:ext cx="108012" cy="125674"/>
              </a:xfrm>
              <a:prstGeom prst="flowChartConnector">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5" name="Блок-схема: узел 104"/>
              <p:cNvSpPr/>
              <p:nvPr/>
            </p:nvSpPr>
            <p:spPr>
              <a:xfrm>
                <a:off x="9840314" y="132408"/>
                <a:ext cx="108012" cy="125674"/>
              </a:xfrm>
              <a:prstGeom prst="flowChartConnector">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grpSp>
      <p:grpSp>
        <p:nvGrpSpPr>
          <p:cNvPr id="126" name="Группа 125"/>
          <p:cNvGrpSpPr/>
          <p:nvPr/>
        </p:nvGrpSpPr>
        <p:grpSpPr>
          <a:xfrm>
            <a:off x="7308304" y="242865"/>
            <a:ext cx="1512168" cy="1512168"/>
            <a:chOff x="2699792" y="1969721"/>
            <a:chExt cx="1512168" cy="1512168"/>
          </a:xfrm>
        </p:grpSpPr>
        <p:sp>
          <p:nvSpPr>
            <p:cNvPr id="91" name="Блок-схема: узел 90">
              <a:hlinkClick r:id="rId6" action="ppaction://hlinksldjump"/>
            </p:cNvPr>
            <p:cNvSpPr/>
            <p:nvPr/>
          </p:nvSpPr>
          <p:spPr>
            <a:xfrm>
              <a:off x="2699792" y="1969721"/>
              <a:ext cx="1512168" cy="151216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Детали одежды</a:t>
              </a:r>
              <a:endParaRPr lang="ru-RU" dirty="0"/>
            </a:p>
          </p:txBody>
        </p:sp>
        <p:grpSp>
          <p:nvGrpSpPr>
            <p:cNvPr id="106" name="Группа 105"/>
            <p:cNvGrpSpPr/>
            <p:nvPr/>
          </p:nvGrpSpPr>
          <p:grpSpPr>
            <a:xfrm>
              <a:off x="3179981" y="2662968"/>
              <a:ext cx="551790" cy="125674"/>
              <a:chOff x="4644008" y="-1443170"/>
              <a:chExt cx="551790" cy="125674"/>
            </a:xfrm>
          </p:grpSpPr>
          <p:sp>
            <p:nvSpPr>
              <p:cNvPr id="107" name="Блок-схема: узел 106"/>
              <p:cNvSpPr/>
              <p:nvPr/>
            </p:nvSpPr>
            <p:spPr>
              <a:xfrm>
                <a:off x="4644008" y="-1443170"/>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8" name="Блок-схема: узел 107"/>
              <p:cNvSpPr/>
              <p:nvPr/>
            </p:nvSpPr>
            <p:spPr>
              <a:xfrm>
                <a:off x="5087786" y="-1443170"/>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grpSp>
      <p:grpSp>
        <p:nvGrpSpPr>
          <p:cNvPr id="124" name="Группа 123"/>
          <p:cNvGrpSpPr/>
          <p:nvPr/>
        </p:nvGrpSpPr>
        <p:grpSpPr>
          <a:xfrm>
            <a:off x="422319" y="3493173"/>
            <a:ext cx="1512168" cy="1512168"/>
            <a:chOff x="422319" y="2132856"/>
            <a:chExt cx="1512168" cy="1512168"/>
          </a:xfrm>
        </p:grpSpPr>
        <p:sp>
          <p:nvSpPr>
            <p:cNvPr id="90" name="Блок-схема: узел 89">
              <a:hlinkClick r:id="rId7" action="ppaction://hlinksldjump"/>
            </p:cNvPr>
            <p:cNvSpPr/>
            <p:nvPr/>
          </p:nvSpPr>
          <p:spPr>
            <a:xfrm>
              <a:off x="422319" y="2132856"/>
              <a:ext cx="1512168" cy="151216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Из истории одежды</a:t>
              </a:r>
              <a:endParaRPr lang="ru-RU" b="1" dirty="0"/>
            </a:p>
          </p:txBody>
        </p:sp>
        <p:grpSp>
          <p:nvGrpSpPr>
            <p:cNvPr id="109" name="Группа 108"/>
            <p:cNvGrpSpPr/>
            <p:nvPr/>
          </p:nvGrpSpPr>
          <p:grpSpPr>
            <a:xfrm>
              <a:off x="902508" y="2763266"/>
              <a:ext cx="551790" cy="125674"/>
              <a:chOff x="4644008" y="1744301"/>
              <a:chExt cx="551790" cy="125674"/>
            </a:xfrm>
          </p:grpSpPr>
          <p:sp>
            <p:nvSpPr>
              <p:cNvPr id="110" name="Блок-схема: узел 109"/>
              <p:cNvSpPr/>
              <p:nvPr/>
            </p:nvSpPr>
            <p:spPr>
              <a:xfrm>
                <a:off x="4644008" y="1744301"/>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1" name="Блок-схема: узел 110"/>
              <p:cNvSpPr/>
              <p:nvPr/>
            </p:nvSpPr>
            <p:spPr>
              <a:xfrm>
                <a:off x="5087786" y="1744301"/>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grpSp>
      <p:sp>
        <p:nvSpPr>
          <p:cNvPr id="73" name="Блок-схема: узел 72"/>
          <p:cNvSpPr/>
          <p:nvPr/>
        </p:nvSpPr>
        <p:spPr>
          <a:xfrm>
            <a:off x="422319" y="242865"/>
            <a:ext cx="1512168" cy="15121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Arial Black" pitchFamily="34" charset="0"/>
              </a:rPr>
              <a:t>Какая бывает одежда ?</a:t>
            </a:r>
            <a:endParaRPr lang="ru-RU" sz="1600" b="1" dirty="0">
              <a:latin typeface="Arial Black" pitchFamily="34" charset="0"/>
            </a:endParaRPr>
          </a:p>
        </p:txBody>
      </p:sp>
      <p:grpSp>
        <p:nvGrpSpPr>
          <p:cNvPr id="115" name="Группа 114"/>
          <p:cNvGrpSpPr/>
          <p:nvPr/>
        </p:nvGrpSpPr>
        <p:grpSpPr>
          <a:xfrm>
            <a:off x="902508" y="975784"/>
            <a:ext cx="551790" cy="125674"/>
            <a:chOff x="4644008" y="1744301"/>
            <a:chExt cx="551790" cy="125674"/>
          </a:xfrm>
        </p:grpSpPr>
        <p:sp>
          <p:nvSpPr>
            <p:cNvPr id="116" name="Блок-схема: узел 115"/>
            <p:cNvSpPr/>
            <p:nvPr/>
          </p:nvSpPr>
          <p:spPr>
            <a:xfrm>
              <a:off x="4644008" y="1744301"/>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7" name="Блок-схема: узел 116"/>
            <p:cNvSpPr/>
            <p:nvPr/>
          </p:nvSpPr>
          <p:spPr>
            <a:xfrm>
              <a:off x="5087786" y="1744301"/>
              <a:ext cx="108012" cy="12567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grpSp>
        <p:nvGrpSpPr>
          <p:cNvPr id="3" name="Группа 2"/>
          <p:cNvGrpSpPr/>
          <p:nvPr/>
        </p:nvGrpSpPr>
        <p:grpSpPr>
          <a:xfrm>
            <a:off x="2107563" y="1224987"/>
            <a:ext cx="5006977" cy="3342157"/>
            <a:chOff x="2107563" y="1224987"/>
            <a:chExt cx="5006977" cy="3342157"/>
          </a:xfrm>
        </p:grpSpPr>
        <p:pic>
          <p:nvPicPr>
            <p:cNvPr id="132" name="Рисунок 1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7563" y="1224987"/>
              <a:ext cx="5006977" cy="33421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Рисунок 1"/>
            <p:cNvPicPr>
              <a:picLocks noChangeAspect="1"/>
            </p:cNvPicPr>
            <p:nvPr/>
          </p:nvPicPr>
          <p:blipFill rotWithShape="1">
            <a:blip r:embed="rId9" cstate="print">
              <a:duotone>
                <a:prstClr val="black"/>
                <a:schemeClr val="accent5">
                  <a:tint val="45000"/>
                  <a:satMod val="400000"/>
                </a:schemeClr>
              </a:duotone>
              <a:extLst>
                <a:ext uri="{28A0092B-C50C-407E-A947-70E740481C1C}">
                  <a14:useLocalDpi xmlns:a14="http://schemas.microsoft.com/office/drawing/2010/main" val="0"/>
                </a:ext>
              </a:extLst>
            </a:blip>
            <a:srcRect l="8199" t="17373" r="8816" b="13452"/>
            <a:stretch/>
          </p:blipFill>
          <p:spPr>
            <a:xfrm>
              <a:off x="2292438" y="1361664"/>
              <a:ext cx="978795" cy="936104"/>
            </a:xfrm>
            <a:prstGeom prst="rect">
              <a:avLst/>
            </a:prstGeom>
          </p:spPr>
        </p:pic>
      </p:grpSp>
      <p:pic>
        <p:nvPicPr>
          <p:cNvPr id="4" name="од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414264" y="2757899"/>
            <a:ext cx="609600" cy="609600"/>
          </a:xfrm>
          <a:prstGeom prst="rect">
            <a:avLst/>
          </a:prstGeom>
        </p:spPr>
      </p:pic>
    </p:spTree>
    <p:extLst>
      <p:ext uri="{BB962C8B-B14F-4D97-AF65-F5344CB8AC3E}">
        <p14:creationId xmlns:p14="http://schemas.microsoft.com/office/powerpoint/2010/main" val="42938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TextBox 4"/>
          <p:cNvSpPr txBox="1"/>
          <p:nvPr/>
        </p:nvSpPr>
        <p:spPr>
          <a:xfrm>
            <a:off x="827584" y="548680"/>
            <a:ext cx="7560840" cy="1477328"/>
          </a:xfrm>
          <a:prstGeom prst="rect">
            <a:avLst/>
          </a:prstGeom>
          <a:noFill/>
        </p:spPr>
        <p:txBody>
          <a:bodyPr wrap="square" rtlCol="0">
            <a:spAutoFit/>
          </a:bodyPr>
          <a:lstStyle/>
          <a:p>
            <a:r>
              <a:rPr lang="ru-RU" dirty="0" smtClean="0">
                <a:latin typeface="Arial Black" pitchFamily="34" charset="0"/>
              </a:rPr>
              <a:t>Листья, перья были очень красивы, но мало спасали от холода. Древний человек использовал для создания теплой одежды шкуры животных. Такая одежда очень хорошо защищала от холода.</a:t>
            </a:r>
            <a:r>
              <a:rPr lang="en-US" dirty="0" smtClean="0">
                <a:latin typeface="Arial Black" pitchFamily="34" charset="0"/>
              </a:rPr>
              <a:t> </a:t>
            </a:r>
            <a:r>
              <a:rPr lang="ru-RU" dirty="0" smtClean="0">
                <a:latin typeface="Arial Black" pitchFamily="34" charset="0"/>
              </a:rPr>
              <a:t>Шили такую одежду костяными иглами.</a:t>
            </a:r>
            <a:endParaRPr lang="ru-RU" dirty="0">
              <a:latin typeface="Arial Black" pitchFamily="34"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24" y="2348880"/>
            <a:ext cx="5320902" cy="3201409"/>
          </a:xfrm>
          <a:prstGeom prst="rect">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2582746"/>
            <a:ext cx="2305050" cy="2733675"/>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p:cNvPicPr>
            <a:picLocks noChangeAspect="1"/>
          </p:cNvPicPr>
          <p:nvPr/>
        </p:nvPicPr>
        <p:blipFill>
          <a:blip r:embed="rId6">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8969" y="2450968"/>
            <a:ext cx="9144000" cy="3099321"/>
          </a:xfrm>
          <a:prstGeom prst="rect">
            <a:avLst/>
          </a:prstGeom>
        </p:spPr>
      </p:pic>
      <p:pic>
        <p:nvPicPr>
          <p:cNvPr id="2" name="Безымянный (1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
        <p:nvSpPr>
          <p:cNvPr id="10" name="Управляющая кнопка: настраиваемая 9">
            <a:hlinkClick r:id="rId8" action="ppaction://hlinksldjump" highlightClick="1"/>
          </p:cNvPr>
          <p:cNvSpPr/>
          <p:nvPr/>
        </p:nvSpPr>
        <p:spPr>
          <a:xfrm>
            <a:off x="7452320" y="5949280"/>
            <a:ext cx="1584176" cy="87764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Выбрать </a:t>
            </a:r>
          </a:p>
          <a:p>
            <a:pPr algn="ctr"/>
            <a:r>
              <a:rPr lang="ru-RU" dirty="0" smtClean="0"/>
              <a:t>раздел</a:t>
            </a:r>
            <a:endParaRPr lang="ru-RU" dirty="0"/>
          </a:p>
        </p:txBody>
      </p:sp>
    </p:spTree>
    <p:extLst>
      <p:ext uri="{BB962C8B-B14F-4D97-AF65-F5344CB8AC3E}">
        <p14:creationId xmlns:p14="http://schemas.microsoft.com/office/powerpoint/2010/main" val="42419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7333"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400" y="1453331"/>
            <a:ext cx="3635896" cy="4842480"/>
          </a:xfrm>
          <a:prstGeom prst="rect">
            <a:avLst/>
          </a:prstGeom>
        </p:spPr>
      </p:pic>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TextBox 4"/>
          <p:cNvSpPr txBox="1"/>
          <p:nvPr/>
        </p:nvSpPr>
        <p:spPr>
          <a:xfrm>
            <a:off x="467544" y="404664"/>
            <a:ext cx="8280920" cy="1200329"/>
          </a:xfrm>
          <a:prstGeom prst="rect">
            <a:avLst/>
          </a:prstGeom>
          <a:noFill/>
        </p:spPr>
        <p:txBody>
          <a:bodyPr wrap="square" rtlCol="0">
            <a:spAutoFit/>
          </a:bodyPr>
          <a:lstStyle/>
          <a:p>
            <a:r>
              <a:rPr lang="ru-RU" dirty="0" smtClean="0">
                <a:latin typeface="Arial Black" pitchFamily="34" charset="0"/>
              </a:rPr>
              <a:t>Позднее, люди научились ткать ткань из растений: льна, хлопка. Научились использовать шерсть овец, пряли из нее нити и вязали одежду. Использовали прялки, веретено и ткацкие станки. </a:t>
            </a:r>
            <a:endParaRPr lang="ru-RU" dirty="0">
              <a:latin typeface="Arial Black" pitchFamily="34" charset="0"/>
            </a:endParaRP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232" y="3432294"/>
            <a:ext cx="4008232" cy="2759000"/>
          </a:xfrm>
          <a:prstGeom prst="rect">
            <a:avLst/>
          </a:prstGeom>
        </p:spPr>
      </p:pic>
      <p:pic>
        <p:nvPicPr>
          <p:cNvPr id="8" name="Рисунок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1453331"/>
            <a:ext cx="3247732" cy="2092983"/>
          </a:xfrm>
          <a:prstGeom prst="rect">
            <a:avLst/>
          </a:prstGeom>
        </p:spPr>
      </p:pic>
      <p:pic>
        <p:nvPicPr>
          <p:cNvPr id="9" name="Рисунок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 y="4334741"/>
            <a:ext cx="2232248" cy="2232248"/>
          </a:xfrm>
          <a:prstGeom prst="rect">
            <a:avLst/>
          </a:prstGeom>
        </p:spPr>
      </p:pic>
      <p:pic>
        <p:nvPicPr>
          <p:cNvPr id="10" name="Рисунок 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1336" y="3580238"/>
            <a:ext cx="2841387" cy="2348880"/>
          </a:xfrm>
          <a:prstGeom prst="rect">
            <a:avLst/>
          </a:prstGeom>
        </p:spPr>
      </p:pic>
      <p:pic>
        <p:nvPicPr>
          <p:cNvPr id="2" name="Безымянный (1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
        <p:nvSpPr>
          <p:cNvPr id="11" name="Управляющая кнопка: настраиваемая 10">
            <a:hlinkClick r:id="rId10" action="ppaction://hlinksldjump" highlightClick="1"/>
          </p:cNvPr>
          <p:cNvSpPr/>
          <p:nvPr/>
        </p:nvSpPr>
        <p:spPr>
          <a:xfrm>
            <a:off x="7452320" y="5949280"/>
            <a:ext cx="1584176" cy="87764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Выбрать </a:t>
            </a:r>
          </a:p>
          <a:p>
            <a:pPr algn="ctr"/>
            <a:r>
              <a:rPr lang="ru-RU" dirty="0" smtClean="0"/>
              <a:t>раздел</a:t>
            </a:r>
            <a:endParaRPr lang="ru-RU" dirty="0"/>
          </a:p>
        </p:txBody>
      </p:sp>
    </p:spTree>
    <p:extLst>
      <p:ext uri="{BB962C8B-B14F-4D97-AF65-F5344CB8AC3E}">
        <p14:creationId xmlns:p14="http://schemas.microsoft.com/office/powerpoint/2010/main" val="38347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3514" fill="hold"/>
                                        <p:tgtEl>
                                          <p:spTgt spid="2"/>
                                        </p:tgtEl>
                                      </p:cBhvr>
                                    </p:cmd>
                                  </p:childTnLst>
                                </p:cTn>
                              </p:par>
                            </p:childTnLst>
                          </p:cTn>
                        </p:par>
                      </p:childTnLst>
                    </p:cTn>
                  </p:par>
                </p:childTnLst>
              </p:cTn>
              <p:nextCondLst>
                <p:cond evt="onClick" delay="0">
                  <p:tgtEl>
                    <p:spTgt spid="2"/>
                  </p:tgtEl>
                </p:cond>
              </p:nextCondLst>
            </p:seq>
            <p:audio>
              <p:cMediaNode vol="80000">
                <p:cTn id="29"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5900" y="2348880"/>
            <a:ext cx="2126322" cy="1577344"/>
          </a:xfrm>
          <a:prstGeom prst="rect">
            <a:avLst/>
          </a:prstGeom>
        </p:spPr>
      </p:pic>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TextBox 4"/>
          <p:cNvSpPr txBox="1"/>
          <p:nvPr/>
        </p:nvSpPr>
        <p:spPr>
          <a:xfrm>
            <a:off x="972529" y="476672"/>
            <a:ext cx="7344816" cy="369332"/>
          </a:xfrm>
          <a:prstGeom prst="rect">
            <a:avLst/>
          </a:prstGeom>
          <a:noFill/>
        </p:spPr>
        <p:txBody>
          <a:bodyPr wrap="square" rtlCol="0">
            <a:spAutoFit/>
          </a:bodyPr>
          <a:lstStyle/>
          <a:p>
            <a:pPr algn="ctr"/>
            <a:r>
              <a:rPr lang="ru-RU" dirty="0" smtClean="0">
                <a:latin typeface="Arial Black" pitchFamily="34" charset="0"/>
              </a:rPr>
              <a:t>Кто шьет одежду?</a:t>
            </a:r>
            <a:endParaRPr lang="ru-RU" dirty="0">
              <a:latin typeface="Arial Black" pitchFamily="34" charset="0"/>
            </a:endParaRPr>
          </a:p>
        </p:txBody>
      </p:sp>
      <p:grpSp>
        <p:nvGrpSpPr>
          <p:cNvPr id="14" name="Группа 13"/>
          <p:cNvGrpSpPr/>
          <p:nvPr/>
        </p:nvGrpSpPr>
        <p:grpSpPr>
          <a:xfrm>
            <a:off x="720353" y="661338"/>
            <a:ext cx="3275583" cy="3512099"/>
            <a:chOff x="720353" y="661338"/>
            <a:chExt cx="3275583" cy="3512099"/>
          </a:xfrm>
        </p:grpSpPr>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353" y="1074479"/>
              <a:ext cx="3275583" cy="3098958"/>
            </a:xfrm>
            <a:prstGeom prst="rect">
              <a:avLst/>
            </a:prstGeom>
            <a:ln>
              <a:noFill/>
            </a:ln>
            <a:effectLst>
              <a:softEdge rad="112500"/>
            </a:effectLst>
          </p:spPr>
        </p:pic>
        <p:sp>
          <p:nvSpPr>
            <p:cNvPr id="10" name="TextBox 9"/>
            <p:cNvSpPr txBox="1"/>
            <p:nvPr/>
          </p:nvSpPr>
          <p:spPr>
            <a:xfrm>
              <a:off x="720353" y="661338"/>
              <a:ext cx="3275583" cy="369332"/>
            </a:xfrm>
            <a:prstGeom prst="rect">
              <a:avLst/>
            </a:prstGeom>
            <a:noFill/>
          </p:spPr>
          <p:txBody>
            <a:bodyPr wrap="square" rtlCol="0">
              <a:spAutoFit/>
            </a:bodyPr>
            <a:lstStyle/>
            <a:p>
              <a:pPr algn="ctr"/>
              <a:r>
                <a:rPr lang="ru-RU" dirty="0" smtClean="0"/>
                <a:t>Художник - модельер</a:t>
              </a:r>
              <a:endParaRPr lang="ru-RU" dirty="0"/>
            </a:p>
          </p:txBody>
        </p:sp>
      </p:grpSp>
      <p:grpSp>
        <p:nvGrpSpPr>
          <p:cNvPr id="15" name="Группа 14"/>
          <p:cNvGrpSpPr/>
          <p:nvPr/>
        </p:nvGrpSpPr>
        <p:grpSpPr>
          <a:xfrm>
            <a:off x="5364088" y="661338"/>
            <a:ext cx="3240360" cy="3437947"/>
            <a:chOff x="5364088" y="661338"/>
            <a:chExt cx="3240360" cy="3437947"/>
          </a:xfrm>
        </p:grpSpPr>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1146028"/>
              <a:ext cx="3240360" cy="2953257"/>
            </a:xfrm>
            <a:prstGeom prst="rect">
              <a:avLst/>
            </a:prstGeom>
            <a:ln>
              <a:noFill/>
            </a:ln>
            <a:effectLst>
              <a:softEdge rad="112500"/>
            </a:effectLst>
          </p:spPr>
        </p:pic>
        <p:sp>
          <p:nvSpPr>
            <p:cNvPr id="11" name="TextBox 10"/>
            <p:cNvSpPr txBox="1"/>
            <p:nvPr/>
          </p:nvSpPr>
          <p:spPr>
            <a:xfrm>
              <a:off x="5364088" y="661338"/>
              <a:ext cx="3096344" cy="369332"/>
            </a:xfrm>
            <a:prstGeom prst="rect">
              <a:avLst/>
            </a:prstGeom>
            <a:noFill/>
          </p:spPr>
          <p:txBody>
            <a:bodyPr wrap="square" rtlCol="0">
              <a:spAutoFit/>
            </a:bodyPr>
            <a:lstStyle/>
            <a:p>
              <a:pPr algn="ctr"/>
              <a:r>
                <a:rPr lang="ru-RU" dirty="0" smtClean="0"/>
                <a:t>Закройщик</a:t>
              </a:r>
              <a:endParaRPr lang="ru-RU" dirty="0"/>
            </a:p>
          </p:txBody>
        </p:sp>
      </p:grpSp>
      <p:grpSp>
        <p:nvGrpSpPr>
          <p:cNvPr id="16" name="Группа 15"/>
          <p:cNvGrpSpPr/>
          <p:nvPr/>
        </p:nvGrpSpPr>
        <p:grpSpPr>
          <a:xfrm>
            <a:off x="251520" y="3651992"/>
            <a:ext cx="4212580" cy="2520382"/>
            <a:chOff x="251520" y="3651992"/>
            <a:chExt cx="4212580" cy="2520382"/>
          </a:xfrm>
        </p:grpSpPr>
        <p:sp>
          <p:nvSpPr>
            <p:cNvPr id="12" name="TextBox 11"/>
            <p:cNvSpPr txBox="1"/>
            <p:nvPr/>
          </p:nvSpPr>
          <p:spPr>
            <a:xfrm>
              <a:off x="251520" y="4437112"/>
              <a:ext cx="1440160" cy="369332"/>
            </a:xfrm>
            <a:prstGeom prst="rect">
              <a:avLst/>
            </a:prstGeom>
            <a:noFill/>
          </p:spPr>
          <p:txBody>
            <a:bodyPr wrap="square" rtlCol="0">
              <a:spAutoFit/>
            </a:bodyPr>
            <a:lstStyle/>
            <a:p>
              <a:pPr algn="ctr"/>
              <a:r>
                <a:rPr lang="ru-RU" dirty="0" smtClean="0"/>
                <a:t>Портной</a:t>
              </a:r>
              <a:endParaRPr lang="ru-RU" dirty="0"/>
            </a:p>
          </p:txBody>
        </p:sp>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3651992"/>
              <a:ext cx="2772420" cy="2520382"/>
            </a:xfrm>
            <a:prstGeom prst="rect">
              <a:avLst/>
            </a:prstGeom>
            <a:ln>
              <a:noFill/>
            </a:ln>
            <a:effectLst>
              <a:softEdge rad="112500"/>
            </a:effectLst>
          </p:spPr>
        </p:pic>
      </p:grpSp>
      <p:grpSp>
        <p:nvGrpSpPr>
          <p:cNvPr id="17" name="Группа 16"/>
          <p:cNvGrpSpPr/>
          <p:nvPr/>
        </p:nvGrpSpPr>
        <p:grpSpPr>
          <a:xfrm>
            <a:off x="5220072" y="3175422"/>
            <a:ext cx="3600400" cy="2996952"/>
            <a:chOff x="5220072" y="3175422"/>
            <a:chExt cx="3600400" cy="2996952"/>
          </a:xfrm>
        </p:grpSpPr>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3175422"/>
              <a:ext cx="2247714" cy="2996952"/>
            </a:xfrm>
            <a:prstGeom prst="rect">
              <a:avLst/>
            </a:prstGeom>
            <a:ln>
              <a:noFill/>
            </a:ln>
            <a:effectLst>
              <a:softEdge rad="112500"/>
            </a:effectLst>
          </p:spPr>
        </p:pic>
        <p:sp>
          <p:nvSpPr>
            <p:cNvPr id="13" name="TextBox 12"/>
            <p:cNvSpPr txBox="1"/>
            <p:nvPr/>
          </p:nvSpPr>
          <p:spPr>
            <a:xfrm>
              <a:off x="7467786" y="4437112"/>
              <a:ext cx="1352686" cy="369332"/>
            </a:xfrm>
            <a:prstGeom prst="rect">
              <a:avLst/>
            </a:prstGeom>
            <a:noFill/>
          </p:spPr>
          <p:txBody>
            <a:bodyPr wrap="square" rtlCol="0">
              <a:spAutoFit/>
            </a:bodyPr>
            <a:lstStyle/>
            <a:p>
              <a:pPr algn="ctr"/>
              <a:r>
                <a:rPr lang="ru-RU" dirty="0" smtClean="0"/>
                <a:t>Швея</a:t>
              </a:r>
              <a:endParaRPr lang="ru-RU" dirty="0"/>
            </a:p>
          </p:txBody>
        </p:sp>
      </p:grpSp>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66834">
            <a:off x="394745" y="5328833"/>
            <a:ext cx="1707924" cy="902072"/>
          </a:xfrm>
          <a:prstGeom prst="rect">
            <a:avLst/>
          </a:prstGeom>
        </p:spPr>
      </p:pic>
      <p:pic>
        <p:nvPicPr>
          <p:cNvPr id="19" name="Рисунок 18"/>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7000" y="5081369"/>
            <a:ext cx="1397000" cy="1397000"/>
          </a:xfrm>
          <a:prstGeom prst="rect">
            <a:avLst/>
          </a:prstGeom>
        </p:spPr>
      </p:pic>
      <p:pic>
        <p:nvPicPr>
          <p:cNvPr id="21" name="Рисунок 20"/>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2123023">
            <a:off x="7633367" y="206577"/>
            <a:ext cx="1220673" cy="909521"/>
          </a:xfrm>
          <a:prstGeom prst="rect">
            <a:avLst/>
          </a:prstGeom>
        </p:spPr>
      </p:pic>
      <p:pic>
        <p:nvPicPr>
          <p:cNvPr id="2" name="Безымянный (20).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957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1188"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93127">
            <a:off x="3267898" y="1574483"/>
            <a:ext cx="3866514" cy="2583231"/>
          </a:xfrm>
          <a:prstGeom prst="rect">
            <a:avLst/>
          </a:prstGeom>
        </p:spPr>
      </p:pic>
      <p:pic>
        <p:nvPicPr>
          <p:cNvPr id="2" name="Рисунок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688376">
            <a:off x="2520534" y="1766564"/>
            <a:ext cx="2956385" cy="2956385"/>
          </a:xfrm>
          <a:prstGeom prst="rect">
            <a:avLst/>
          </a:prstGeom>
        </p:spPr>
      </p:pic>
      <p:cxnSp>
        <p:nvCxnSpPr>
          <p:cNvPr id="6" name="Прямая со стрелкой 5"/>
          <p:cNvCxnSpPr/>
          <p:nvPr/>
        </p:nvCxnSpPr>
        <p:spPr>
          <a:xfrm flipV="1">
            <a:off x="6156176" y="1844824"/>
            <a:ext cx="1512168" cy="13818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7668344" y="1516142"/>
            <a:ext cx="1152128" cy="523220"/>
          </a:xfrm>
          <a:prstGeom prst="rect">
            <a:avLst/>
          </a:prstGeom>
          <a:noFill/>
        </p:spPr>
        <p:txBody>
          <a:bodyPr wrap="square" rtlCol="0">
            <a:spAutoFit/>
          </a:bodyPr>
          <a:lstStyle/>
          <a:p>
            <a:r>
              <a:rPr lang="ru-RU" sz="2800" b="1" dirty="0" smtClean="0">
                <a:solidFill>
                  <a:srgbClr val="C00000"/>
                </a:solidFill>
              </a:rPr>
              <a:t>Рукав</a:t>
            </a:r>
            <a:endParaRPr lang="ru-RU" sz="2800" b="1" dirty="0">
              <a:solidFill>
                <a:srgbClr val="C00000"/>
              </a:solidFill>
            </a:endParaRPr>
          </a:p>
        </p:txBody>
      </p:sp>
      <p:cxnSp>
        <p:nvCxnSpPr>
          <p:cNvPr id="9" name="Прямая со стрелкой 8"/>
          <p:cNvCxnSpPr/>
          <p:nvPr/>
        </p:nvCxnSpPr>
        <p:spPr>
          <a:xfrm flipV="1">
            <a:off x="5652120" y="1077245"/>
            <a:ext cx="720080" cy="98360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156176" y="476672"/>
            <a:ext cx="2016224" cy="523220"/>
          </a:xfrm>
          <a:prstGeom prst="rect">
            <a:avLst/>
          </a:prstGeom>
          <a:noFill/>
        </p:spPr>
        <p:txBody>
          <a:bodyPr wrap="square" rtlCol="0">
            <a:spAutoFit/>
          </a:bodyPr>
          <a:lstStyle/>
          <a:p>
            <a:r>
              <a:rPr lang="ru-RU" sz="2800" b="1" dirty="0" smtClean="0">
                <a:solidFill>
                  <a:srgbClr val="C00000"/>
                </a:solidFill>
              </a:rPr>
              <a:t>Воротник</a:t>
            </a:r>
            <a:endParaRPr lang="ru-RU" sz="2800" b="1" dirty="0">
              <a:solidFill>
                <a:srgbClr val="C00000"/>
              </a:solidFill>
            </a:endParaRPr>
          </a:p>
        </p:txBody>
      </p:sp>
      <p:cxnSp>
        <p:nvCxnSpPr>
          <p:cNvPr id="12" name="Прямая со стрелкой 11"/>
          <p:cNvCxnSpPr/>
          <p:nvPr/>
        </p:nvCxnSpPr>
        <p:spPr>
          <a:xfrm>
            <a:off x="5652120" y="2708920"/>
            <a:ext cx="1584176" cy="15121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7409364" y="4221088"/>
            <a:ext cx="1411108" cy="461665"/>
          </a:xfrm>
          <a:prstGeom prst="rect">
            <a:avLst/>
          </a:prstGeom>
          <a:noFill/>
        </p:spPr>
        <p:txBody>
          <a:bodyPr wrap="square" rtlCol="0">
            <a:spAutoFit/>
          </a:bodyPr>
          <a:lstStyle/>
          <a:p>
            <a:r>
              <a:rPr lang="ru-RU" sz="2400" b="1" dirty="0" smtClean="0">
                <a:solidFill>
                  <a:srgbClr val="C00000"/>
                </a:solidFill>
              </a:rPr>
              <a:t>Карман</a:t>
            </a:r>
            <a:endParaRPr lang="ru-RU" b="1" dirty="0">
              <a:solidFill>
                <a:srgbClr val="C00000"/>
              </a:solidFill>
            </a:endParaRPr>
          </a:p>
        </p:txBody>
      </p:sp>
      <p:cxnSp>
        <p:nvCxnSpPr>
          <p:cNvPr id="18" name="Прямая со стрелкой 17"/>
          <p:cNvCxnSpPr/>
          <p:nvPr/>
        </p:nvCxnSpPr>
        <p:spPr>
          <a:xfrm flipH="1" flipV="1">
            <a:off x="1547664" y="1077245"/>
            <a:ext cx="2160240" cy="19197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899592" y="599125"/>
            <a:ext cx="1512168" cy="523220"/>
          </a:xfrm>
          <a:prstGeom prst="rect">
            <a:avLst/>
          </a:prstGeom>
          <a:noFill/>
        </p:spPr>
        <p:txBody>
          <a:bodyPr wrap="square" rtlCol="0">
            <a:spAutoFit/>
          </a:bodyPr>
          <a:lstStyle/>
          <a:p>
            <a:r>
              <a:rPr lang="ru-RU" sz="2800" b="1" dirty="0" smtClean="0">
                <a:solidFill>
                  <a:srgbClr val="C00000"/>
                </a:solidFill>
              </a:rPr>
              <a:t>Пояс</a:t>
            </a:r>
            <a:endParaRPr lang="ru-RU" b="1" dirty="0">
              <a:solidFill>
                <a:srgbClr val="C00000"/>
              </a:solidFill>
            </a:endParaRPr>
          </a:p>
        </p:txBody>
      </p:sp>
      <p:cxnSp>
        <p:nvCxnSpPr>
          <p:cNvPr id="21" name="Прямая со стрелкой 20"/>
          <p:cNvCxnSpPr/>
          <p:nvPr/>
        </p:nvCxnSpPr>
        <p:spPr>
          <a:xfrm flipH="1">
            <a:off x="1763688" y="3933056"/>
            <a:ext cx="1944216" cy="1107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827584" y="5040644"/>
            <a:ext cx="1656184" cy="523220"/>
          </a:xfrm>
          <a:prstGeom prst="rect">
            <a:avLst/>
          </a:prstGeom>
          <a:noFill/>
        </p:spPr>
        <p:txBody>
          <a:bodyPr wrap="square" rtlCol="0">
            <a:spAutoFit/>
          </a:bodyPr>
          <a:lstStyle/>
          <a:p>
            <a:r>
              <a:rPr lang="ru-RU" sz="2800" b="1" dirty="0" smtClean="0">
                <a:solidFill>
                  <a:srgbClr val="C00000"/>
                </a:solidFill>
              </a:rPr>
              <a:t>Юбка</a:t>
            </a:r>
            <a:endParaRPr lang="ru-RU" b="1" dirty="0">
              <a:solidFill>
                <a:srgbClr val="C00000"/>
              </a:solidFill>
            </a:endParaRPr>
          </a:p>
        </p:txBody>
      </p:sp>
      <p:cxnSp>
        <p:nvCxnSpPr>
          <p:cNvPr id="24" name="Прямая со стрелкой 23"/>
          <p:cNvCxnSpPr/>
          <p:nvPr/>
        </p:nvCxnSpPr>
        <p:spPr>
          <a:xfrm>
            <a:off x="4427984" y="4221088"/>
            <a:ext cx="576064" cy="10811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4932040" y="5445224"/>
            <a:ext cx="1980220" cy="523220"/>
          </a:xfrm>
          <a:prstGeom prst="rect">
            <a:avLst/>
          </a:prstGeom>
          <a:noFill/>
        </p:spPr>
        <p:txBody>
          <a:bodyPr wrap="square" rtlCol="0">
            <a:spAutoFit/>
          </a:bodyPr>
          <a:lstStyle/>
          <a:p>
            <a:r>
              <a:rPr lang="ru-RU" sz="2800" b="1" dirty="0" smtClean="0">
                <a:solidFill>
                  <a:srgbClr val="C00000"/>
                </a:solidFill>
              </a:rPr>
              <a:t>Оборка</a:t>
            </a:r>
            <a:endParaRPr lang="ru-RU" sz="2800" b="1" dirty="0">
              <a:solidFill>
                <a:srgbClr val="C00000"/>
              </a:solidFill>
            </a:endParaRPr>
          </a:p>
        </p:txBody>
      </p:sp>
      <p:pic>
        <p:nvPicPr>
          <p:cNvPr id="5" name="Безымянный (2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397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9160" fill="hold"/>
                                        <p:tgtEl>
                                          <p:spTgt spid="5"/>
                                        </p:tgtEl>
                                      </p:cBhvr>
                                    </p:cmd>
                                  </p:childTnLst>
                                </p:cTn>
                              </p:par>
                            </p:childTnLst>
                          </p:cTn>
                        </p:par>
                      </p:childTnLst>
                    </p:cTn>
                  </p:par>
                </p:childTnLst>
              </p:cTn>
              <p:nextCondLst>
                <p:cond evt="onClick" delay="0">
                  <p:tgtEl>
                    <p:spTgt spid="5"/>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Прямоугольник 4"/>
          <p:cNvSpPr/>
          <p:nvPr/>
        </p:nvSpPr>
        <p:spPr>
          <a:xfrm>
            <a:off x="2731518" y="300169"/>
            <a:ext cx="36084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Поиграем?</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1" name="Группа 20"/>
          <p:cNvGrpSpPr/>
          <p:nvPr/>
        </p:nvGrpSpPr>
        <p:grpSpPr>
          <a:xfrm>
            <a:off x="3529946" y="2549509"/>
            <a:ext cx="2229982" cy="2127169"/>
            <a:chOff x="936754" y="1349255"/>
            <a:chExt cx="2229982" cy="2127169"/>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754" y="1349255"/>
              <a:ext cx="2229982" cy="2127169"/>
            </a:xfrm>
            <a:prstGeom prst="rect">
              <a:avLst/>
            </a:prstGeom>
          </p:spPr>
        </p:pic>
        <p:sp>
          <p:nvSpPr>
            <p:cNvPr id="19" name="TextBox 18"/>
            <p:cNvSpPr txBox="1"/>
            <p:nvPr/>
          </p:nvSpPr>
          <p:spPr>
            <a:xfrm>
              <a:off x="1151645" y="1988840"/>
              <a:ext cx="1800200" cy="646331"/>
            </a:xfrm>
            <a:prstGeom prst="rect">
              <a:avLst/>
            </a:prstGeom>
            <a:noFill/>
          </p:spPr>
          <p:txBody>
            <a:bodyPr wrap="square" rtlCol="0">
              <a:spAutoFit/>
            </a:bodyPr>
            <a:lstStyle/>
            <a:p>
              <a:pPr algn="ctr"/>
              <a:r>
                <a:rPr lang="ru-RU" dirty="0" smtClean="0">
                  <a:solidFill>
                    <a:srgbClr val="FF0000"/>
                  </a:solidFill>
                  <a:latin typeface="Arial Black" pitchFamily="34" charset="0"/>
                </a:rPr>
                <a:t>  4-й лишний</a:t>
              </a:r>
              <a:endParaRPr lang="ru-RU" dirty="0">
                <a:solidFill>
                  <a:srgbClr val="FF0000"/>
                </a:solidFill>
                <a:latin typeface="Arial Black" pitchFamily="34" charset="0"/>
              </a:endParaRPr>
            </a:p>
          </p:txBody>
        </p:sp>
        <p:sp>
          <p:nvSpPr>
            <p:cNvPr id="20" name="Управляющая кнопка: настраиваемая 19">
              <a:hlinkClick r:id="rId3" action="ppaction://hlinksldjump" highlightClick="1"/>
            </p:cNvPr>
            <p:cNvSpPr/>
            <p:nvPr/>
          </p:nvSpPr>
          <p:spPr>
            <a:xfrm>
              <a:off x="1098218" y="1548743"/>
              <a:ext cx="1907054" cy="1728192"/>
            </a:xfrm>
            <a:prstGeom prst="actionButtonBlank">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Tree>
    <p:extLst>
      <p:ext uri="{BB962C8B-B14F-4D97-AF65-F5344CB8AC3E}">
        <p14:creationId xmlns:p14="http://schemas.microsoft.com/office/powerpoint/2010/main" val="348567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1043608" y="6307056"/>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566843705"/>
              </p:ext>
            </p:extLst>
          </p:nvPr>
        </p:nvGraphicFramePr>
        <p:xfrm>
          <a:off x="263675" y="548679"/>
          <a:ext cx="8762524" cy="5400600"/>
        </p:xfrm>
        <a:graphic>
          <a:graphicData uri="http://schemas.openxmlformats.org/drawingml/2006/table">
            <a:tbl>
              <a:tblPr firstRow="1" bandRow="1">
                <a:tableStyleId>{91EBBBCC-DAD2-459C-BE2E-F6DE35CF9A28}</a:tableStyleId>
              </a:tblPr>
              <a:tblGrid>
                <a:gridCol w="2190631"/>
                <a:gridCol w="2190631"/>
                <a:gridCol w="2190631"/>
                <a:gridCol w="2190631"/>
              </a:tblGrid>
              <a:tr h="1800200">
                <a:tc>
                  <a:txBody>
                    <a:bodyPr/>
                    <a:lstStyle/>
                    <a:p>
                      <a:endParaRPr lang="ru-RU" sz="2600" dirty="0"/>
                    </a:p>
                  </a:txBody>
                  <a:tcPr marL="131438" marR="131438" marT="65719" marB="65719"/>
                </a:tc>
                <a:tc>
                  <a:txBody>
                    <a:bodyPr/>
                    <a:lstStyle/>
                    <a:p>
                      <a:endParaRPr lang="ru-RU" sz="2600" dirty="0"/>
                    </a:p>
                  </a:txBody>
                  <a:tcPr marL="131438" marR="131438" marT="65719" marB="65719"/>
                </a:tc>
                <a:tc>
                  <a:txBody>
                    <a:bodyPr/>
                    <a:lstStyle/>
                    <a:p>
                      <a:endParaRPr lang="ru-RU" sz="2600" dirty="0"/>
                    </a:p>
                  </a:txBody>
                  <a:tcPr marL="131438" marR="131438" marT="65719" marB="65719"/>
                </a:tc>
                <a:tc>
                  <a:txBody>
                    <a:bodyPr/>
                    <a:lstStyle/>
                    <a:p>
                      <a:endParaRPr lang="ru-RU" sz="2600" dirty="0"/>
                    </a:p>
                  </a:txBody>
                  <a:tcPr marL="131438" marR="131438" marT="65719" marB="65719"/>
                </a:tc>
              </a:tr>
              <a:tr h="1800200">
                <a:tc>
                  <a:txBody>
                    <a:bodyPr/>
                    <a:lstStyle/>
                    <a:p>
                      <a:endParaRPr lang="ru-RU" sz="2600" dirty="0"/>
                    </a:p>
                  </a:txBody>
                  <a:tcPr marL="131438" marR="131438" marT="65719" marB="65719"/>
                </a:tc>
                <a:tc>
                  <a:txBody>
                    <a:bodyPr/>
                    <a:lstStyle/>
                    <a:p>
                      <a:endParaRPr lang="ru-RU" sz="2600" dirty="0"/>
                    </a:p>
                  </a:txBody>
                  <a:tcPr marL="131438" marR="131438" marT="65719" marB="65719"/>
                </a:tc>
                <a:tc>
                  <a:txBody>
                    <a:bodyPr/>
                    <a:lstStyle/>
                    <a:p>
                      <a:endParaRPr lang="ru-RU" sz="2600" dirty="0"/>
                    </a:p>
                  </a:txBody>
                  <a:tcPr marL="131438" marR="131438" marT="65719" marB="65719"/>
                </a:tc>
                <a:tc>
                  <a:txBody>
                    <a:bodyPr/>
                    <a:lstStyle/>
                    <a:p>
                      <a:endParaRPr lang="ru-RU" sz="2600"/>
                    </a:p>
                  </a:txBody>
                  <a:tcPr marL="131438" marR="131438" marT="65719" marB="65719"/>
                </a:tc>
              </a:tr>
              <a:tr h="1800200">
                <a:tc>
                  <a:txBody>
                    <a:bodyPr/>
                    <a:lstStyle/>
                    <a:p>
                      <a:endParaRPr lang="ru-RU" sz="2600" dirty="0"/>
                    </a:p>
                  </a:txBody>
                  <a:tcPr marL="131438" marR="131438" marT="65719" marB="65719"/>
                </a:tc>
                <a:tc>
                  <a:txBody>
                    <a:bodyPr/>
                    <a:lstStyle/>
                    <a:p>
                      <a:endParaRPr lang="ru-RU" sz="2600"/>
                    </a:p>
                  </a:txBody>
                  <a:tcPr marL="131438" marR="131438" marT="65719" marB="65719"/>
                </a:tc>
                <a:tc>
                  <a:txBody>
                    <a:bodyPr/>
                    <a:lstStyle/>
                    <a:p>
                      <a:endParaRPr lang="ru-RU" sz="2600"/>
                    </a:p>
                  </a:txBody>
                  <a:tcPr marL="131438" marR="131438" marT="65719" marB="65719"/>
                </a:tc>
                <a:tc>
                  <a:txBody>
                    <a:bodyPr/>
                    <a:lstStyle/>
                    <a:p>
                      <a:endParaRPr lang="ru-RU" sz="2600" dirty="0"/>
                    </a:p>
                  </a:txBody>
                  <a:tcPr marL="131438" marR="131438" marT="65719" marB="65719"/>
                </a:tc>
              </a:tr>
            </a:tbl>
          </a:graphicData>
        </a:graphic>
      </p:graphicFrame>
      <p:pic>
        <p:nvPicPr>
          <p:cNvPr id="6" name="Рисунок 5">
            <a:hlinkClick r:id="rId2" action="ppaction://hlinksldjump"/>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9122" y="813782"/>
            <a:ext cx="1447612" cy="1384945"/>
          </a:xfrm>
          <a:prstGeom prst="rect">
            <a:avLst/>
          </a:prstGeom>
        </p:spPr>
      </p:pic>
      <p:pic>
        <p:nvPicPr>
          <p:cNvPr id="7" name="Рисунок 6">
            <a:hlinkClick r:id="rId2" action="ppaction://hlinksldjump"/>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752261"/>
            <a:ext cx="1156036" cy="1484784"/>
          </a:xfrm>
          <a:prstGeom prst="rect">
            <a:avLst/>
          </a:prstGeom>
        </p:spPr>
      </p:pic>
      <p:pic>
        <p:nvPicPr>
          <p:cNvPr id="8" name="Рисунок 7">
            <a:hlinkClick r:id="rId2" action="ppaction://hlinksldjump"/>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6296" y="686540"/>
            <a:ext cx="1616225" cy="1616225"/>
          </a:xfrm>
          <a:prstGeom prst="rect">
            <a:avLst/>
          </a:prstGeom>
        </p:spPr>
      </p:pic>
      <p:pic>
        <p:nvPicPr>
          <p:cNvPr id="9" name="Рисунок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178" y="764704"/>
            <a:ext cx="1459898" cy="1459898"/>
          </a:xfrm>
          <a:prstGeom prst="rect">
            <a:avLst/>
          </a:prstGeom>
        </p:spPr>
      </p:pic>
      <p:sp>
        <p:nvSpPr>
          <p:cNvPr id="10" name="Управляющая кнопка: настраиваемая 9">
            <a:hlinkClick r:id="" action="ppaction://hlinkshowjump?jump=nextslide" highlightClick="1"/>
          </p:cNvPr>
          <p:cNvSpPr/>
          <p:nvPr/>
        </p:nvSpPr>
        <p:spPr>
          <a:xfrm>
            <a:off x="755576" y="802180"/>
            <a:ext cx="1152128" cy="142242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hlinkClick r:id="rId2" action="ppaction://hlinksldjump"/>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534" y="2375186"/>
            <a:ext cx="1805186" cy="1805186"/>
          </a:xfrm>
          <a:prstGeom prst="rect">
            <a:avLst/>
          </a:prstGeom>
        </p:spPr>
      </p:pic>
      <p:pic>
        <p:nvPicPr>
          <p:cNvPr id="12" name="Рисунок 11">
            <a:hlinkClick r:id="rId2"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9729" y="2646326"/>
            <a:ext cx="1892792" cy="1262906"/>
          </a:xfrm>
          <a:prstGeom prst="rect">
            <a:avLst/>
          </a:prstGeom>
        </p:spPr>
      </p:pic>
      <p:pic>
        <p:nvPicPr>
          <p:cNvPr id="13" name="Рисунок 12">
            <a:hlinkClick r:id="rId2" action="ppaction://hlinksldjump"/>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2138" y="2336940"/>
            <a:ext cx="1821581" cy="1821581"/>
          </a:xfrm>
          <a:prstGeom prst="rect">
            <a:avLst/>
          </a:prstGeom>
        </p:spPr>
      </p:pic>
      <p:pic>
        <p:nvPicPr>
          <p:cNvPr id="14" name="Рисунок 13">
            <a:hlinkClick r:id="rId10" action="ppaction://hlinksldjump"/>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6849" y="2356561"/>
            <a:ext cx="1077598" cy="1700808"/>
          </a:xfrm>
          <a:prstGeom prst="rect">
            <a:avLst/>
          </a:prstGeom>
        </p:spPr>
      </p:pic>
      <p:pic>
        <p:nvPicPr>
          <p:cNvPr id="15" name="Рисунок 14">
            <a:hlinkClick r:id="rId2" action="ppaction://hlinksldjump"/>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576" y="4484983"/>
            <a:ext cx="915566" cy="1220755"/>
          </a:xfrm>
          <a:prstGeom prst="rect">
            <a:avLst/>
          </a:prstGeom>
        </p:spPr>
      </p:pic>
      <p:pic>
        <p:nvPicPr>
          <p:cNvPr id="16" name="Рисунок 15">
            <a:hlinkClick r:id="rId2" action="ppaction://hlinksldjump"/>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5898" y="4484983"/>
            <a:ext cx="1359499" cy="1352835"/>
          </a:xfrm>
          <a:prstGeom prst="rect">
            <a:avLst/>
          </a:prstGeom>
        </p:spPr>
      </p:pic>
      <p:pic>
        <p:nvPicPr>
          <p:cNvPr id="17" name="Рисунок 16">
            <a:hlinkClick r:id="rId2" action="ppaction://hlinksldjump"/>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1946" y="4507412"/>
            <a:ext cx="1961964" cy="1307976"/>
          </a:xfrm>
          <a:prstGeom prst="rect">
            <a:avLst/>
          </a:prstGeom>
        </p:spPr>
      </p:pic>
      <p:pic>
        <p:nvPicPr>
          <p:cNvPr id="18" name="Рисунок 17">
            <a:hlinkClick r:id="rId10" action="ppaction://hlinksldjump"/>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6880" y="4232049"/>
            <a:ext cx="1495053" cy="1495053"/>
          </a:xfrm>
          <a:prstGeom prst="rect">
            <a:avLst/>
          </a:prstGeom>
        </p:spPr>
      </p:pic>
      <p:sp>
        <p:nvSpPr>
          <p:cNvPr id="19" name="Управляющая кнопка: настраиваемая 18">
            <a:hlinkClick r:id="rId16" action="ppaction://hlinksldjump" highlightClick="1"/>
          </p:cNvPr>
          <p:cNvSpPr/>
          <p:nvPr/>
        </p:nvSpPr>
        <p:spPr>
          <a:xfrm>
            <a:off x="5624675" y="6307057"/>
            <a:ext cx="2419733" cy="519863"/>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dirty="0" smtClean="0"/>
              <a:t>К выбору игр</a:t>
            </a:r>
            <a:endParaRPr lang="ru-RU" dirty="0"/>
          </a:p>
        </p:txBody>
      </p:sp>
    </p:spTree>
    <p:extLst>
      <p:ext uri="{BB962C8B-B14F-4D97-AF65-F5344CB8AC3E}">
        <p14:creationId xmlns:p14="http://schemas.microsoft.com/office/powerpoint/2010/main" val="13457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9752" y="116632"/>
            <a:ext cx="4080851" cy="4005064"/>
          </a:xfrm>
          <a:prstGeom prst="rect">
            <a:avLst/>
          </a:prstGeom>
        </p:spPr>
      </p:pic>
      <p:sp>
        <p:nvSpPr>
          <p:cNvPr id="8" name="TextBox 7"/>
          <p:cNvSpPr txBox="1"/>
          <p:nvPr/>
        </p:nvSpPr>
        <p:spPr>
          <a:xfrm>
            <a:off x="1115616" y="4119294"/>
            <a:ext cx="7272808" cy="369332"/>
          </a:xfrm>
          <a:prstGeom prst="rect">
            <a:avLst/>
          </a:prstGeom>
          <a:noFill/>
        </p:spPr>
        <p:txBody>
          <a:bodyPr wrap="square" rtlCol="0">
            <a:spAutoFit/>
          </a:bodyPr>
          <a:lstStyle/>
          <a:p>
            <a:pPr algn="ctr"/>
            <a:r>
              <a:rPr lang="ru-RU" dirty="0" smtClean="0">
                <a:solidFill>
                  <a:srgbClr val="FF0000"/>
                </a:solidFill>
                <a:latin typeface="Arial Black" pitchFamily="34" charset="0"/>
              </a:rPr>
              <a:t>Молодцы! Играем дальше?</a:t>
            </a:r>
            <a:endParaRPr lang="ru-RU" dirty="0">
              <a:solidFill>
                <a:srgbClr val="FF0000"/>
              </a:solidFill>
              <a:latin typeface="Arial Black" pitchFamily="34" charset="0"/>
            </a:endParaRPr>
          </a:p>
        </p:txBody>
      </p:sp>
      <p:sp>
        <p:nvSpPr>
          <p:cNvPr id="9" name="Управляющая кнопка: настраиваемая 8">
            <a:hlinkClick r:id="rId3" action="ppaction://hlinksldjump" highlightClick="1"/>
          </p:cNvPr>
          <p:cNvSpPr/>
          <p:nvPr/>
        </p:nvSpPr>
        <p:spPr>
          <a:xfrm>
            <a:off x="2771800" y="4725144"/>
            <a:ext cx="3960440" cy="6480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itchFamily="34" charset="0"/>
              </a:rPr>
              <a:t>ПРОДОЛЖИТЬ</a:t>
            </a:r>
            <a:endParaRPr lang="ru-RU" b="1" dirty="0">
              <a:solidFill>
                <a:srgbClr val="FF0000"/>
              </a:solidFill>
              <a:latin typeface="Arial Black" pitchFamily="34" charset="0"/>
            </a:endParaRPr>
          </a:p>
        </p:txBody>
      </p:sp>
    </p:spTree>
    <p:extLst>
      <p:ext uri="{BB962C8B-B14F-4D97-AF65-F5344CB8AC3E}">
        <p14:creationId xmlns:p14="http://schemas.microsoft.com/office/powerpoint/2010/main" val="172023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8713" y="188640"/>
            <a:ext cx="4032448" cy="4032448"/>
          </a:xfrm>
        </p:spPr>
      </p:pic>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TextBox 5"/>
          <p:cNvSpPr txBox="1"/>
          <p:nvPr/>
        </p:nvSpPr>
        <p:spPr>
          <a:xfrm>
            <a:off x="1115616" y="4119294"/>
            <a:ext cx="7272808" cy="369332"/>
          </a:xfrm>
          <a:prstGeom prst="rect">
            <a:avLst/>
          </a:prstGeom>
          <a:noFill/>
        </p:spPr>
        <p:txBody>
          <a:bodyPr wrap="square" rtlCol="0">
            <a:spAutoFit/>
          </a:bodyPr>
          <a:lstStyle/>
          <a:p>
            <a:pPr algn="ctr"/>
            <a:r>
              <a:rPr lang="ru-RU" dirty="0" smtClean="0">
                <a:solidFill>
                  <a:srgbClr val="FF0000"/>
                </a:solidFill>
                <a:latin typeface="Arial Black" pitchFamily="34" charset="0"/>
              </a:rPr>
              <a:t>Очень жаль! Попробуй ещё.</a:t>
            </a:r>
            <a:endParaRPr lang="ru-RU" dirty="0">
              <a:solidFill>
                <a:srgbClr val="FF0000"/>
              </a:solidFill>
              <a:latin typeface="Arial Black" pitchFamily="34" charset="0"/>
            </a:endParaRPr>
          </a:p>
        </p:txBody>
      </p:sp>
      <p:sp>
        <p:nvSpPr>
          <p:cNvPr id="7" name="Управляющая кнопка: настраиваемая 6">
            <a:hlinkClick r:id="rId3" action="ppaction://hlinksldjump" highlightClick="1"/>
          </p:cNvPr>
          <p:cNvSpPr/>
          <p:nvPr/>
        </p:nvSpPr>
        <p:spPr>
          <a:xfrm>
            <a:off x="2771800" y="4725144"/>
            <a:ext cx="3960440" cy="6480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itchFamily="34" charset="0"/>
              </a:rPr>
              <a:t>ПРОДОЛЖИТЬ</a:t>
            </a:r>
            <a:endParaRPr lang="ru-RU" b="1" dirty="0">
              <a:solidFill>
                <a:srgbClr val="FF0000"/>
              </a:solidFill>
              <a:latin typeface="Arial Black" pitchFamily="34" charset="0"/>
            </a:endParaRPr>
          </a:p>
        </p:txBody>
      </p:sp>
    </p:spTree>
    <p:extLst>
      <p:ext uri="{BB962C8B-B14F-4D97-AF65-F5344CB8AC3E}">
        <p14:creationId xmlns:p14="http://schemas.microsoft.com/office/powerpoint/2010/main" val="2547175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Интерактивный плакат «Одежда»</a:t>
            </a:r>
            <a:endParaRPr lang="ru-RU" dirty="0"/>
          </a:p>
        </p:txBody>
      </p:sp>
      <p:sp>
        <p:nvSpPr>
          <p:cNvPr id="3" name="Объект 2"/>
          <p:cNvSpPr>
            <a:spLocks noGrp="1"/>
          </p:cNvSpPr>
          <p:nvPr>
            <p:ph idx="1"/>
          </p:nvPr>
        </p:nvSpPr>
        <p:spPr/>
        <p:txBody>
          <a:bodyPr/>
          <a:lstStyle/>
          <a:p>
            <a:pPr marL="0" indent="0" algn="r">
              <a:buNone/>
            </a:pPr>
            <a:endParaRPr lang="ru-RU" dirty="0" smtClean="0"/>
          </a:p>
          <a:p>
            <a:pPr marL="0" indent="0" algn="ctr">
              <a:buNone/>
            </a:pPr>
            <a:endParaRPr lang="ru-RU" dirty="0"/>
          </a:p>
          <a:p>
            <a:pPr marL="0" indent="0" algn="ctr">
              <a:buNone/>
            </a:pPr>
            <a:r>
              <a:rPr lang="ru-RU" dirty="0" smtClean="0"/>
              <a:t>Составили:</a:t>
            </a:r>
          </a:p>
          <a:p>
            <a:pPr marL="0" indent="0" algn="ctr">
              <a:buNone/>
            </a:pPr>
            <a:r>
              <a:rPr lang="ru-RU" dirty="0" smtClean="0"/>
              <a:t> Нестерова Елена Владимировна</a:t>
            </a:r>
          </a:p>
          <a:p>
            <a:pPr marL="0" indent="0" algn="ctr">
              <a:buNone/>
            </a:pPr>
            <a:r>
              <a:rPr lang="ru-RU" dirty="0" smtClean="0"/>
              <a:t>Баева Анастасия Петровна</a:t>
            </a:r>
          </a:p>
          <a:p>
            <a:pPr marL="0" indent="0" algn="ctr">
              <a:buNone/>
            </a:pPr>
            <a:r>
              <a:rPr lang="ru-RU" dirty="0" smtClean="0"/>
              <a:t>2018г.</a:t>
            </a:r>
            <a:endParaRPr lang="ru-RU" dirty="0"/>
          </a:p>
        </p:txBody>
      </p:sp>
    </p:spTree>
    <p:extLst>
      <p:ext uri="{BB962C8B-B14F-4D97-AF65-F5344CB8AC3E}">
        <p14:creationId xmlns:p14="http://schemas.microsoft.com/office/powerpoint/2010/main" val="28954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3675122" y="2150542"/>
            <a:ext cx="2159290" cy="2424164"/>
            <a:chOff x="3067917" y="1297015"/>
            <a:chExt cx="2159290" cy="2424164"/>
          </a:xfrm>
        </p:grpSpPr>
        <p:sp>
          <p:nvSpPr>
            <p:cNvPr id="16" name="Управляющая кнопка: настраиваемая 15">
              <a:hlinkClick r:id="" action="ppaction://hlinkshowjump?jump=nextslide" highlightClick="1"/>
            </p:cNvPr>
            <p:cNvSpPr/>
            <p:nvPr/>
          </p:nvSpPr>
          <p:spPr>
            <a:xfrm>
              <a:off x="3595350" y="2204864"/>
              <a:ext cx="1264682" cy="1029522"/>
            </a:xfrm>
            <a:prstGeom prst="actionButtonBlank">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nvGrpSpPr>
            <p:cNvPr id="3" name="Группа 2"/>
            <p:cNvGrpSpPr/>
            <p:nvPr/>
          </p:nvGrpSpPr>
          <p:grpSpPr>
            <a:xfrm>
              <a:off x="3067917" y="1297015"/>
              <a:ext cx="2159290" cy="2424164"/>
              <a:chOff x="363605" y="-67929"/>
              <a:chExt cx="2159290" cy="2424164"/>
            </a:xfrm>
          </p:grpSpPr>
          <p:pic>
            <p:nvPicPr>
              <p:cNvPr id="8" name="Рисунок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06526">
                <a:off x="363605" y="-67929"/>
                <a:ext cx="1879870" cy="2424164"/>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58029">
                <a:off x="848814" y="627772"/>
                <a:ext cx="1674081" cy="1631966"/>
              </a:xfrm>
              <a:prstGeom prst="rect">
                <a:avLst/>
              </a:prstGeom>
            </p:spPr>
          </p:pic>
        </p:grpSp>
      </p:grpSp>
      <p:sp>
        <p:nvSpPr>
          <p:cNvPr id="5" name="Прямоугольник 4"/>
          <p:cNvSpPr/>
          <p:nvPr/>
        </p:nvSpPr>
        <p:spPr>
          <a:xfrm>
            <a:off x="951595" y="314269"/>
            <a:ext cx="3096344" cy="646331"/>
          </a:xfrm>
          <a:prstGeom prst="rect">
            <a:avLst/>
          </a:prstGeom>
          <a:noFill/>
        </p:spPr>
        <p:txBody>
          <a:bodyPr wrap="square" lIns="91440" tIns="45720" rIns="91440" bIns="45720">
            <a:spAutoFit/>
          </a:bodyPr>
          <a:lstStyle/>
          <a:p>
            <a:pPr algn="ctr"/>
            <a:r>
              <a:rPr lang="ru-RU"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Сезонная</a:t>
            </a:r>
            <a:endParaRPr lang="ru-RU"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Прямоугольник 5"/>
          <p:cNvSpPr/>
          <p:nvPr/>
        </p:nvSpPr>
        <p:spPr>
          <a:xfrm>
            <a:off x="592001" y="5661363"/>
            <a:ext cx="3445195" cy="646331"/>
          </a:xfrm>
          <a:prstGeom prst="rect">
            <a:avLst/>
          </a:prstGeom>
          <a:noFill/>
        </p:spPr>
        <p:txBody>
          <a:bodyPr wrap="square" lIns="91440" tIns="45720" rIns="91440" bIns="45720">
            <a:spAutoFit/>
          </a:bodyPr>
          <a:lstStyle/>
          <a:p>
            <a:pPr algn="ctr"/>
            <a:r>
              <a:rPr lang="ru-RU"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Праздничная</a:t>
            </a:r>
            <a:endParaRPr lang="ru-RU"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Прямоугольник 6"/>
          <p:cNvSpPr/>
          <p:nvPr/>
        </p:nvSpPr>
        <p:spPr>
          <a:xfrm>
            <a:off x="5971452" y="2526500"/>
            <a:ext cx="2808782" cy="707886"/>
          </a:xfrm>
          <a:prstGeom prst="rect">
            <a:avLst/>
          </a:prstGeom>
          <a:noFill/>
        </p:spPr>
        <p:txBody>
          <a:bodyPr wrap="none" lIns="91440" tIns="45720" rIns="91440" bIns="45720">
            <a:spAutoFit/>
          </a:bodyPr>
          <a:lstStyle/>
          <a:p>
            <a:pPr algn="ctr"/>
            <a:r>
              <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a:t>
            </a:r>
            <a:r>
              <a:rPr lang="ru-RU"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портивная</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Прямоугольник 10"/>
          <p:cNvSpPr/>
          <p:nvPr/>
        </p:nvSpPr>
        <p:spPr>
          <a:xfrm>
            <a:off x="5448425" y="5599172"/>
            <a:ext cx="3381823" cy="707886"/>
          </a:xfrm>
          <a:prstGeom prst="rect">
            <a:avLst/>
          </a:prstGeom>
          <a:noFill/>
        </p:spPr>
        <p:txBody>
          <a:bodyPr wrap="none" lIns="91440" tIns="45720" rIns="91440" bIns="45720">
            <a:spAutoFit/>
          </a:bodyPr>
          <a:lstStyle/>
          <a:p>
            <a:pPr algn="ct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Повседневная</a:t>
            </a:r>
            <a:endParaRPr lang="ru-RU"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nvGrpSpPr>
          <p:cNvPr id="19" name="Группа 18"/>
          <p:cNvGrpSpPr/>
          <p:nvPr/>
        </p:nvGrpSpPr>
        <p:grpSpPr>
          <a:xfrm>
            <a:off x="3357584" y="2119072"/>
            <a:ext cx="2550622" cy="2734267"/>
            <a:chOff x="7559790" y="-406270"/>
            <a:chExt cx="2550622" cy="2734267"/>
          </a:xfrm>
        </p:grpSpPr>
        <p:sp>
          <p:nvSpPr>
            <p:cNvPr id="18" name="Управляющая кнопка: настраиваемая 17">
              <a:hlinkClick r:id="rId7" action="ppaction://hlinksldjump" highlightClick="1"/>
            </p:cNvPr>
            <p:cNvSpPr/>
            <p:nvPr/>
          </p:nvSpPr>
          <p:spPr>
            <a:xfrm>
              <a:off x="8669952" y="139836"/>
              <a:ext cx="681842" cy="62191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 name="Рисунок 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05748">
              <a:off x="7559790" y="-406270"/>
              <a:ext cx="2550622" cy="2734267"/>
            </a:xfrm>
            <a:prstGeom prst="rect">
              <a:avLst/>
            </a:prstGeom>
          </p:spPr>
        </p:pic>
      </p:grpSp>
      <p:grpSp>
        <p:nvGrpSpPr>
          <p:cNvPr id="22" name="Группа 21"/>
          <p:cNvGrpSpPr/>
          <p:nvPr/>
        </p:nvGrpSpPr>
        <p:grpSpPr>
          <a:xfrm>
            <a:off x="3894721" y="1823964"/>
            <a:ext cx="1735621" cy="2574504"/>
            <a:chOff x="2501754" y="2965985"/>
            <a:chExt cx="1735621" cy="2574504"/>
          </a:xfrm>
        </p:grpSpPr>
        <p:sp>
          <p:nvSpPr>
            <p:cNvPr id="20" name="Управляющая кнопка: настраиваемая 19">
              <a:hlinkClick r:id="rId9" action="ppaction://hlinksldjump" highlightClick="1"/>
            </p:cNvPr>
            <p:cNvSpPr/>
            <p:nvPr/>
          </p:nvSpPr>
          <p:spPr>
            <a:xfrm>
              <a:off x="3189544" y="3877314"/>
              <a:ext cx="360040" cy="109337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04791">
              <a:off x="2501754" y="2965985"/>
              <a:ext cx="1735621" cy="2574504"/>
            </a:xfrm>
            <a:prstGeom prst="rect">
              <a:avLst/>
            </a:prstGeom>
          </p:spPr>
        </p:pic>
      </p:grpSp>
      <p:grpSp>
        <p:nvGrpSpPr>
          <p:cNvPr id="23" name="Группа 22"/>
          <p:cNvGrpSpPr/>
          <p:nvPr/>
        </p:nvGrpSpPr>
        <p:grpSpPr>
          <a:xfrm>
            <a:off x="3121677" y="1775189"/>
            <a:ext cx="2986759" cy="2426202"/>
            <a:chOff x="2777258" y="4272194"/>
            <a:chExt cx="2986759" cy="2426202"/>
          </a:xfrm>
        </p:grpSpPr>
        <p:sp>
          <p:nvSpPr>
            <p:cNvPr id="21" name="Управляющая кнопка: настраиваемая 20">
              <a:hlinkClick r:id="rId11" action="ppaction://hlinksldjump" highlightClick="1"/>
            </p:cNvPr>
            <p:cNvSpPr/>
            <p:nvPr/>
          </p:nvSpPr>
          <p:spPr>
            <a:xfrm>
              <a:off x="3595350" y="5229200"/>
              <a:ext cx="1408698" cy="93610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2777258" y="4272194"/>
              <a:ext cx="2986759" cy="2426202"/>
              <a:chOff x="5820041" y="3826339"/>
              <a:chExt cx="2986759" cy="2426202"/>
            </a:xfrm>
          </p:grpSpPr>
          <p:pic>
            <p:nvPicPr>
              <p:cNvPr id="13" name="Рисунок 12"/>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430560">
                <a:off x="5820041" y="3826339"/>
                <a:ext cx="2286000" cy="2286000"/>
              </a:xfrm>
              <a:prstGeom prst="rect">
                <a:avLst/>
              </a:prstGeom>
            </p:spPr>
          </p:pic>
          <p:pic>
            <p:nvPicPr>
              <p:cNvPr id="14" name="Рисунок 13"/>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7641">
                <a:off x="6646647" y="4345445"/>
                <a:ext cx="2160153" cy="1907096"/>
              </a:xfrm>
              <a:prstGeom prst="rect">
                <a:avLst/>
              </a:prstGeom>
            </p:spPr>
          </p:pic>
        </p:grpSp>
      </p:grpSp>
      <p:pic>
        <p:nvPicPr>
          <p:cNvPr id="2" name="Рисунок 1"/>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4561" y="1197715"/>
            <a:ext cx="2822235" cy="4005064"/>
          </a:xfrm>
          <a:prstGeom prst="rect">
            <a:avLst/>
          </a:prstGeom>
        </p:spPr>
      </p:pic>
      <p:sp>
        <p:nvSpPr>
          <p:cNvPr id="24" name="Управляющая кнопка: домой 2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4" name="ооо.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8670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8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8.33333E-7 2.59259E-6 L -0.15937 2.59259E-6 C -0.2309 2.59259E-6 -0.31823 -0.05394 -0.31823 -0.09746 L -0.31823 -0.19491 " pathEditMode="relative" rAng="0" ptsTypes="FfFF">
                                      <p:cBhvr>
                                        <p:cTn id="10" dur="2000" fill="hold"/>
                                        <p:tgtEl>
                                          <p:spTgt spid="17"/>
                                        </p:tgtEl>
                                        <p:attrNameLst>
                                          <p:attrName>ppt_x</p:attrName>
                                          <p:attrName>ppt_y</p:attrName>
                                        </p:attrNameLst>
                                      </p:cBhvr>
                                      <p:rCtr x="-15920" y="-974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1.38889E-6 -4.81481E-6 L 0.16129 -4.81481E-6 C 0.23368 -4.81481E-6 0.32274 -0.06365 0.32274 -0.11527 L 0.32274 -0.23009 " pathEditMode="relative" rAng="0" ptsTypes="FfFF">
                                      <p:cBhvr>
                                        <p:cTn id="18" dur="2000" fill="hold"/>
                                        <p:tgtEl>
                                          <p:spTgt spid="19"/>
                                        </p:tgtEl>
                                        <p:attrNameLst>
                                          <p:attrName>ppt_x</p:attrName>
                                          <p:attrName>ppt_y</p:attrName>
                                        </p:attrNameLst>
                                      </p:cBhvr>
                                      <p:rCtr x="16128" y="-11505"/>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nodeType="clickEffect">
                                  <p:stCondLst>
                                    <p:cond delay="0"/>
                                  </p:stCondLst>
                                  <p:childTnLst>
                                    <p:animMotion origin="layout" path="M -0.0052 -0.10393 L -0.16267 -0.10393 C -0.23316 -0.10393 -0.31892 -0.01504 -0.31892 0.05787 L -0.31892 0.22107 " pathEditMode="relative" rAng="0" ptsTypes="FfFF">
                                      <p:cBhvr>
                                        <p:cTn id="26" dur="2000" fill="hold"/>
                                        <p:tgtEl>
                                          <p:spTgt spid="22"/>
                                        </p:tgtEl>
                                        <p:attrNameLst>
                                          <p:attrName>ppt_x</p:attrName>
                                          <p:attrName>ppt_y</p:attrName>
                                        </p:attrNameLst>
                                      </p:cBhvr>
                                      <p:rCtr x="-15694" y="1625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nodeType="clickEffect">
                                  <p:stCondLst>
                                    <p:cond delay="0"/>
                                  </p:stCondLst>
                                  <p:childTnLst>
                                    <p:animMotion origin="layout" path="M 0.00729 -0.08102 L 0.17639 -0.08102 C 0.25243 -0.08102 0.34583 0.01991 0.34583 0.10232 L 0.34583 0.28635 " pathEditMode="relative" rAng="0" ptsTypes="FfFF">
                                      <p:cBhvr>
                                        <p:cTn id="34" dur="2000" fill="hold"/>
                                        <p:tgtEl>
                                          <p:spTgt spid="23"/>
                                        </p:tgtEl>
                                        <p:attrNameLst>
                                          <p:attrName>ppt_x</p:attrName>
                                          <p:attrName>ppt_y</p:attrName>
                                        </p:attrNameLst>
                                      </p:cBhvr>
                                      <p:rCtr x="16927" y="18356"/>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childTnLst>
        </p:cTn>
      </p:par>
    </p:tnLst>
    <p:bldLst>
      <p:bldP spid="5" grpId="0"/>
      <p:bldP spid="6" grpId="0"/>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7744" y="1124744"/>
            <a:ext cx="4581128" cy="4581128"/>
          </a:xfrm>
          <a:prstGeom prst="rect">
            <a:avLst/>
          </a:prstGeom>
        </p:spPr>
      </p:pic>
      <p:pic>
        <p:nvPicPr>
          <p:cNvPr id="9" name="Рисунок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378" y="2083402"/>
            <a:ext cx="2037679" cy="1133870"/>
          </a:xfrm>
          <a:prstGeom prst="rect">
            <a:avLst/>
          </a:prstGeom>
        </p:spPr>
      </p:pic>
      <p:pic>
        <p:nvPicPr>
          <p:cNvPr id="10" name="Рисунок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5390" y="3415308"/>
            <a:ext cx="2011152" cy="1340768"/>
          </a:xfrm>
          <a:prstGeom prst="rect">
            <a:avLst/>
          </a:prstGeom>
        </p:spPr>
      </p:pic>
      <p:pic>
        <p:nvPicPr>
          <p:cNvPr id="11" name="Рисунок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7380" y="3678109"/>
            <a:ext cx="2397646" cy="1712604"/>
          </a:xfrm>
          <a:prstGeom prst="rect">
            <a:avLst/>
          </a:prstGeom>
        </p:spPr>
      </p:pic>
      <p:pic>
        <p:nvPicPr>
          <p:cNvPr id="12" name="Рисунок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5145" y="5147748"/>
            <a:ext cx="1676947" cy="1118890"/>
          </a:xfrm>
          <a:prstGeom prst="rect">
            <a:avLst/>
          </a:prstGeom>
        </p:spPr>
      </p:pic>
      <p:pic>
        <p:nvPicPr>
          <p:cNvPr id="13" name="Рисунок 12"/>
          <p:cNvPicPr>
            <a:picLocks noChangeAspect="1"/>
          </p:cNvPicPr>
          <p:nvPr/>
        </p:nvPicPr>
        <p:blipFill>
          <a:blip r:embed="rId9" cstate="print">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a:off x="197157" y="288320"/>
            <a:ext cx="1231156" cy="1546678"/>
          </a:xfrm>
          <a:prstGeom prst="rect">
            <a:avLst/>
          </a:prstGeom>
        </p:spPr>
      </p:pic>
      <p:pic>
        <p:nvPicPr>
          <p:cNvPr id="14" name="Рисунок 1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657" y="5176071"/>
            <a:ext cx="1480195" cy="1416117"/>
          </a:xfrm>
          <a:prstGeom prst="rect">
            <a:avLst/>
          </a:prstGeom>
        </p:spPr>
      </p:pic>
      <p:pic>
        <p:nvPicPr>
          <p:cNvPr id="15" name="Рисунок 14"/>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68994" y="157986"/>
            <a:ext cx="1309666" cy="1315512"/>
          </a:xfrm>
          <a:prstGeom prst="rect">
            <a:avLst/>
          </a:prstGeom>
        </p:spPr>
      </p:pic>
      <p:pic>
        <p:nvPicPr>
          <p:cNvPr id="16" name="Рисунок 1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5192" y="4534411"/>
            <a:ext cx="1373543" cy="1764144"/>
          </a:xfrm>
          <a:prstGeom prst="rect">
            <a:avLst/>
          </a:prstGeom>
        </p:spPr>
      </p:pic>
      <p:pic>
        <p:nvPicPr>
          <p:cNvPr id="17" name="Рисунок 1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2632" y="-14627"/>
            <a:ext cx="1683271" cy="1472097"/>
          </a:xfrm>
          <a:prstGeom prst="rect">
            <a:avLst/>
          </a:prstGeom>
        </p:spPr>
      </p:pic>
      <p:pic>
        <p:nvPicPr>
          <p:cNvPr id="18" name="Рисунок 17"/>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9081" y="61771"/>
            <a:ext cx="1999775" cy="1999775"/>
          </a:xfrm>
          <a:prstGeom prst="rect">
            <a:avLst/>
          </a:prstGeom>
        </p:spPr>
      </p:pic>
      <p:pic>
        <p:nvPicPr>
          <p:cNvPr id="19" name="Рисунок 18"/>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2342" y="1648453"/>
            <a:ext cx="1764144" cy="1764144"/>
          </a:xfrm>
          <a:prstGeom prst="rect">
            <a:avLst/>
          </a:prstGeom>
        </p:spPr>
      </p:pic>
      <p:pic>
        <p:nvPicPr>
          <p:cNvPr id="20" name="Рисунок 19"/>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6203" y="2061546"/>
            <a:ext cx="765492" cy="1253878"/>
          </a:xfrm>
          <a:prstGeom prst="rect">
            <a:avLst/>
          </a:prstGeom>
        </p:spPr>
      </p:pic>
      <p:pic>
        <p:nvPicPr>
          <p:cNvPr id="21" name="Рисунок 20"/>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8303" y="5390713"/>
            <a:ext cx="1345332" cy="1345332"/>
          </a:xfrm>
          <a:prstGeom prst="rect">
            <a:avLst/>
          </a:prstGeom>
        </p:spPr>
      </p:pic>
      <p:pic>
        <p:nvPicPr>
          <p:cNvPr id="22" name="Рисунок 21"/>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1964" y="5176071"/>
            <a:ext cx="1726363" cy="1726363"/>
          </a:xfrm>
          <a:prstGeom prst="rect">
            <a:avLst/>
          </a:prstGeom>
        </p:spPr>
      </p:pic>
      <p:pic>
        <p:nvPicPr>
          <p:cNvPr id="23" name="Рисунок 22"/>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5752" y="124856"/>
            <a:ext cx="1436792" cy="1332614"/>
          </a:xfrm>
          <a:prstGeom prst="rect">
            <a:avLst/>
          </a:prstGeom>
        </p:spPr>
      </p:pic>
      <p:pic>
        <p:nvPicPr>
          <p:cNvPr id="24" name="Рисунок 23"/>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73" y="3178243"/>
            <a:ext cx="2187159" cy="2187159"/>
          </a:xfrm>
          <a:prstGeom prst="rect">
            <a:avLst/>
          </a:prstGeom>
        </p:spPr>
      </p:pic>
      <p:pic>
        <p:nvPicPr>
          <p:cNvPr id="25" name="Рисунок 24"/>
          <p:cNvPicPr>
            <a:picLocks noChangeAspect="1"/>
          </p:cNvPicPr>
          <p:nvPr/>
        </p:nvPicPr>
        <p:blipFill>
          <a:blip r:embed="rId21"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03635" y="4958269"/>
            <a:ext cx="1782851" cy="1782851"/>
          </a:xfrm>
          <a:prstGeom prst="rect">
            <a:avLst/>
          </a:prstGeom>
        </p:spPr>
      </p:pic>
      <p:cxnSp>
        <p:nvCxnSpPr>
          <p:cNvPr id="27" name="Прямая соединительная линия 26"/>
          <p:cNvCxnSpPr/>
          <p:nvPr/>
        </p:nvCxnSpPr>
        <p:spPr>
          <a:xfrm>
            <a:off x="4558308" y="0"/>
            <a:ext cx="0" cy="1436207"/>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Прямая соединительная линия 27"/>
          <p:cNvCxnSpPr/>
          <p:nvPr/>
        </p:nvCxnSpPr>
        <p:spPr>
          <a:xfrm>
            <a:off x="4558308" y="5466227"/>
            <a:ext cx="0" cy="1436207"/>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Прямая соединительная линия 28"/>
          <p:cNvCxnSpPr/>
          <p:nvPr/>
        </p:nvCxnSpPr>
        <p:spPr>
          <a:xfrm flipH="1" flipV="1">
            <a:off x="6669186" y="3417782"/>
            <a:ext cx="2474814" cy="231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Прямая соединительная линия 32"/>
          <p:cNvCxnSpPr/>
          <p:nvPr/>
        </p:nvCxnSpPr>
        <p:spPr>
          <a:xfrm flipH="1" flipV="1">
            <a:off x="0" y="3440895"/>
            <a:ext cx="2474814" cy="23113"/>
          </a:xfrm>
          <a:prstGeom prst="line">
            <a:avLst/>
          </a:prstGeom>
        </p:spPr>
        <p:style>
          <a:lnRef idx="3">
            <a:schemeClr val="accent2"/>
          </a:lnRef>
          <a:fillRef idx="0">
            <a:schemeClr val="accent2"/>
          </a:fillRef>
          <a:effectRef idx="2">
            <a:schemeClr val="accent2"/>
          </a:effectRef>
          <a:fontRef idx="minor">
            <a:schemeClr val="tx1"/>
          </a:fontRef>
        </p:style>
      </p:cxnSp>
      <p:sp>
        <p:nvSpPr>
          <p:cNvPr id="34" name="Управляющая кнопка: домой 3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2" name="Безымянный (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4267200" y="3124200"/>
            <a:ext cx="609600" cy="609600"/>
          </a:xfrm>
          <a:prstGeom prst="rect">
            <a:avLst/>
          </a:prstGeom>
        </p:spPr>
      </p:pic>
      <p:pic>
        <p:nvPicPr>
          <p:cNvPr id="26" name="Рисунок 2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5713" y="2121550"/>
            <a:ext cx="2037679" cy="1133870"/>
          </a:xfrm>
          <a:prstGeom prst="rect">
            <a:avLst/>
          </a:prstGeom>
        </p:spPr>
      </p:pic>
      <p:pic>
        <p:nvPicPr>
          <p:cNvPr id="30" name="Рисунок 2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088" y="3678109"/>
            <a:ext cx="2397646" cy="1712604"/>
          </a:xfrm>
          <a:prstGeom prst="rect">
            <a:avLst/>
          </a:prstGeom>
        </p:spPr>
      </p:pic>
      <p:pic>
        <p:nvPicPr>
          <p:cNvPr id="31" name="Рисунок 3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9853" y="5147748"/>
            <a:ext cx="1676947" cy="1118890"/>
          </a:xfrm>
          <a:prstGeom prst="rect">
            <a:avLst/>
          </a:prstGeom>
        </p:spPr>
      </p:pic>
      <p:pic>
        <p:nvPicPr>
          <p:cNvPr id="32" name="Рисунок 31"/>
          <p:cNvPicPr>
            <a:picLocks noChangeAspect="1"/>
          </p:cNvPicPr>
          <p:nvPr/>
        </p:nvPicPr>
        <p:blipFill>
          <a:blip r:embed="rId9" cstate="print">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a:off x="221865" y="288320"/>
            <a:ext cx="1231156" cy="1546678"/>
          </a:xfrm>
          <a:prstGeom prst="rect">
            <a:avLst/>
          </a:prstGeom>
        </p:spPr>
      </p:pic>
      <p:pic>
        <p:nvPicPr>
          <p:cNvPr id="35" name="Рисунок 34"/>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0834" y="133407"/>
            <a:ext cx="1309666" cy="1315512"/>
          </a:xfrm>
          <a:prstGeom prst="rect">
            <a:avLst/>
          </a:prstGeom>
        </p:spPr>
      </p:pic>
      <p:pic>
        <p:nvPicPr>
          <p:cNvPr id="36" name="Рисунок 35"/>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7340" y="-14627"/>
            <a:ext cx="1683271" cy="1472097"/>
          </a:xfrm>
          <a:prstGeom prst="rect">
            <a:avLst/>
          </a:prstGeom>
        </p:spPr>
      </p:pic>
      <p:pic>
        <p:nvPicPr>
          <p:cNvPr id="37" name="Рисунок 36"/>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33789" y="61771"/>
            <a:ext cx="1999775" cy="1999775"/>
          </a:xfrm>
          <a:prstGeom prst="rect">
            <a:avLst/>
          </a:prstGeom>
        </p:spPr>
      </p:pic>
      <p:pic>
        <p:nvPicPr>
          <p:cNvPr id="38" name="Рисунок 37"/>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47050" y="1648453"/>
            <a:ext cx="1764144" cy="1764144"/>
          </a:xfrm>
          <a:prstGeom prst="rect">
            <a:avLst/>
          </a:prstGeom>
        </p:spPr>
      </p:pic>
      <p:pic>
        <p:nvPicPr>
          <p:cNvPr id="39" name="Рисунок 38"/>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0911" y="2061546"/>
            <a:ext cx="765492" cy="1253878"/>
          </a:xfrm>
          <a:prstGeom prst="rect">
            <a:avLst/>
          </a:prstGeom>
        </p:spPr>
      </p:pic>
      <p:pic>
        <p:nvPicPr>
          <p:cNvPr id="40" name="Рисунок 39"/>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3011" y="5390713"/>
            <a:ext cx="1345332" cy="1345332"/>
          </a:xfrm>
          <a:prstGeom prst="rect">
            <a:avLst/>
          </a:prstGeom>
        </p:spPr>
      </p:pic>
      <p:pic>
        <p:nvPicPr>
          <p:cNvPr id="41" name="Рисунок 40"/>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6672" y="5176071"/>
            <a:ext cx="1726363" cy="1726363"/>
          </a:xfrm>
          <a:prstGeom prst="rect">
            <a:avLst/>
          </a:prstGeom>
        </p:spPr>
      </p:pic>
      <p:pic>
        <p:nvPicPr>
          <p:cNvPr id="42" name="Рисунок 41"/>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0460" y="124856"/>
            <a:ext cx="1436792" cy="1332614"/>
          </a:xfrm>
          <a:prstGeom prst="rect">
            <a:avLst/>
          </a:prstGeom>
        </p:spPr>
      </p:pic>
      <p:pic>
        <p:nvPicPr>
          <p:cNvPr id="43" name="Рисунок 42"/>
          <p:cNvPicPr>
            <a:picLocks noChangeAspect="1"/>
          </p:cNvPicPr>
          <p:nvPr/>
        </p:nvPicPr>
        <p:blipFill>
          <a:blip r:embed="rId21"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28343" y="4958269"/>
            <a:ext cx="1782851" cy="1782851"/>
          </a:xfrm>
          <a:prstGeom prst="rect">
            <a:avLst/>
          </a:prstGeom>
        </p:spPr>
      </p:pic>
      <p:pic>
        <p:nvPicPr>
          <p:cNvPr id="44" name="Безымянный (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4291908" y="3124200"/>
            <a:ext cx="609600" cy="609600"/>
          </a:xfrm>
          <a:prstGeom prst="rect">
            <a:avLst/>
          </a:prstGeom>
        </p:spPr>
      </p:pic>
      <p:sp>
        <p:nvSpPr>
          <p:cNvPr id="3" name="Управляющая кнопка: настраиваемая 2">
            <a:hlinkClick r:id="rId23" action="ppaction://hlinksldjump" highlightClick="1"/>
          </p:cNvPr>
          <p:cNvSpPr/>
          <p:nvPr/>
        </p:nvSpPr>
        <p:spPr>
          <a:xfrm>
            <a:off x="7906594" y="6184330"/>
            <a:ext cx="1195102" cy="64259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Выбрать одежду</a:t>
            </a:r>
            <a:endParaRPr lang="ru-RU" dirty="0"/>
          </a:p>
        </p:txBody>
      </p:sp>
    </p:spTree>
    <p:extLst>
      <p:ext uri="{BB962C8B-B14F-4D97-AF65-F5344CB8AC3E}">
        <p14:creationId xmlns:p14="http://schemas.microsoft.com/office/powerpoint/2010/main" val="8660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44" fill="hold"/>
                                        <p:tgtEl>
                                          <p:spTgt spid="2"/>
                                        </p:tgtEl>
                                      </p:cBhvr>
                                    </p:cmd>
                                  </p:childTnLst>
                                </p:cTn>
                              </p:par>
                            </p:childTnLst>
                          </p:cTn>
                        </p:par>
                        <p:par>
                          <p:cTn id="7" fill="hold">
                            <p:stCondLst>
                              <p:cond delay="35944"/>
                            </p:stCondLst>
                            <p:childTnLst>
                              <p:par>
                                <p:cTn id="8" presetID="3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par>
                          <p:cTn id="14" fill="hold">
                            <p:stCondLst>
                              <p:cond delay="36944"/>
                            </p:stCondLst>
                            <p:childTnLst>
                              <p:par>
                                <p:cTn id="15" presetID="14" presetClass="entr" presetSubtype="1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par>
                          <p:cTn id="18" fill="hold">
                            <p:stCondLst>
                              <p:cond delay="37444"/>
                            </p:stCondLst>
                            <p:childTnLst>
                              <p:par>
                                <p:cTn id="19" presetID="14"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par>
                          <p:cTn id="22" fill="hold">
                            <p:stCondLst>
                              <p:cond delay="37944"/>
                            </p:stCondLst>
                            <p:childTnLst>
                              <p:par>
                                <p:cTn id="23" presetID="14"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par>
                          <p:cTn id="26" fill="hold">
                            <p:stCondLst>
                              <p:cond delay="38444"/>
                            </p:stCondLst>
                            <p:childTnLst>
                              <p:par>
                                <p:cTn id="27" presetID="14" presetClass="entr" presetSubtype="1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par>
                          <p:cTn id="30" fill="hold">
                            <p:stCondLst>
                              <p:cond delay="38944"/>
                            </p:stCondLst>
                            <p:childTnLst>
                              <p:par>
                                <p:cTn id="31" presetID="14" presetClass="entr" presetSubtype="1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randombar(horizontal)">
                                      <p:cBhvr>
                                        <p:cTn id="33" dur="500"/>
                                        <p:tgtEl>
                                          <p:spTgt spid="25"/>
                                        </p:tgtEl>
                                      </p:cBhvr>
                                    </p:animEffect>
                                  </p:childTnLst>
                                </p:cTn>
                              </p:par>
                            </p:childTnLst>
                          </p:cTn>
                        </p:par>
                        <p:par>
                          <p:cTn id="34" fill="hold">
                            <p:stCondLst>
                              <p:cond delay="39444"/>
                            </p:stCondLst>
                            <p:childTnLst>
                              <p:par>
                                <p:cTn id="35" presetID="14" presetClass="entr" presetSubtype="1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par>
                          <p:cTn id="38" fill="hold">
                            <p:stCondLst>
                              <p:cond delay="39944"/>
                            </p:stCondLst>
                            <p:childTnLst>
                              <p:par>
                                <p:cTn id="39" presetID="14" presetClass="entr" presetSubtype="1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childTnLst>
                          </p:cTn>
                        </p:par>
                        <p:par>
                          <p:cTn id="42" fill="hold">
                            <p:stCondLst>
                              <p:cond delay="40444"/>
                            </p:stCondLst>
                            <p:childTnLst>
                              <p:par>
                                <p:cTn id="43" presetID="14" presetClass="entr" presetSubtype="1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par>
                          <p:cTn id="46" fill="hold">
                            <p:stCondLst>
                              <p:cond delay="40944"/>
                            </p:stCondLst>
                            <p:childTnLst>
                              <p:par>
                                <p:cTn id="47" presetID="14" presetClass="entr" presetSubtype="1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par>
                          <p:cTn id="50" fill="hold">
                            <p:stCondLst>
                              <p:cond delay="41444"/>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childTnLst>
                          </p:cTn>
                        </p:par>
                        <p:par>
                          <p:cTn id="54" fill="hold">
                            <p:stCondLst>
                              <p:cond delay="41944"/>
                            </p:stCondLst>
                            <p:childTnLst>
                              <p:par>
                                <p:cTn id="55" presetID="14" presetClass="entr" presetSubtype="1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26"/>
                                        </p:tgtEl>
                                      </p:cBhvr>
                                    </p:animEffect>
                                    <p:animScale>
                                      <p:cBhvr>
                                        <p:cTn id="62" dur="250" autoRev="1" fill="hold"/>
                                        <p:tgtEl>
                                          <p:spTgt spid="26"/>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32"/>
                                        </p:tgtEl>
                                      </p:cBhvr>
                                    </p:animEffect>
                                    <p:animScale>
                                      <p:cBhvr>
                                        <p:cTn id="67" dur="250" autoRev="1" fill="hold"/>
                                        <p:tgtEl>
                                          <p:spTgt spid="32"/>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42"/>
                                        </p:tgtEl>
                                      </p:cBhvr>
                                    </p:animEffect>
                                    <p:animScale>
                                      <p:cBhvr>
                                        <p:cTn id="72" dur="250" autoRev="1" fill="hold"/>
                                        <p:tgtEl>
                                          <p:spTgt spid="4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43"/>
                                        </p:tgtEl>
                                      </p:cBhvr>
                                    </p:animEffect>
                                    <p:animScale>
                                      <p:cBhvr>
                                        <p:cTn id="82" dur="250" autoRev="1" fill="hold"/>
                                        <p:tgtEl>
                                          <p:spTgt spid="43"/>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40"/>
                                        </p:tgtEl>
                                      </p:cBhvr>
                                    </p:animEffect>
                                    <p:animScale>
                                      <p:cBhvr>
                                        <p:cTn id="87" dur="250" autoRev="1" fill="hold"/>
                                        <p:tgtEl>
                                          <p:spTgt spid="40"/>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500" tmFilter="0, 0; .2, .5; .8, .5; 1, 0"/>
                                        <p:tgtEl>
                                          <p:spTgt spid="35"/>
                                        </p:tgtEl>
                                      </p:cBhvr>
                                    </p:animEffect>
                                    <p:animScale>
                                      <p:cBhvr>
                                        <p:cTn id="92" dur="250" autoRev="1" fill="hold"/>
                                        <p:tgtEl>
                                          <p:spTgt spid="35"/>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nodeType="clickEffect">
                                  <p:stCondLst>
                                    <p:cond delay="0"/>
                                  </p:stCondLst>
                                  <p:childTnLst>
                                    <p:animEffect transition="out" filter="fade">
                                      <p:cBhvr>
                                        <p:cTn id="96" dur="500" tmFilter="0, 0; .2, .5; .8, .5; 1, 0"/>
                                        <p:tgtEl>
                                          <p:spTgt spid="36"/>
                                        </p:tgtEl>
                                      </p:cBhvr>
                                    </p:animEffect>
                                    <p:animScale>
                                      <p:cBhvr>
                                        <p:cTn id="97" dur="250" autoRev="1" fill="hold"/>
                                        <p:tgtEl>
                                          <p:spTgt spid="36"/>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nodeType="clickEffect">
                                  <p:stCondLst>
                                    <p:cond delay="0"/>
                                  </p:stCondLst>
                                  <p:childTnLst>
                                    <p:animEffect transition="out" filter="fade">
                                      <p:cBhvr>
                                        <p:cTn id="101" dur="500" tmFilter="0, 0; .2, .5; .8, .5; 1, 0"/>
                                        <p:tgtEl>
                                          <p:spTgt spid="37"/>
                                        </p:tgtEl>
                                      </p:cBhvr>
                                    </p:animEffect>
                                    <p:animScale>
                                      <p:cBhvr>
                                        <p:cTn id="102" dur="250" autoRev="1" fill="hold"/>
                                        <p:tgtEl>
                                          <p:spTgt spid="37"/>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38"/>
                                        </p:tgtEl>
                                      </p:cBhvr>
                                    </p:animEffect>
                                    <p:animScale>
                                      <p:cBhvr>
                                        <p:cTn id="107" dur="250" autoRev="1" fill="hold"/>
                                        <p:tgtEl>
                                          <p:spTgt spid="38"/>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39"/>
                                        </p:tgtEl>
                                      </p:cBhvr>
                                    </p:animEffect>
                                    <p:animScale>
                                      <p:cBhvr>
                                        <p:cTn id="112" dur="250" autoRev="1" fill="hold"/>
                                        <p:tgtEl>
                                          <p:spTgt spid="39"/>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nodeType="clickEffect">
                                  <p:stCondLst>
                                    <p:cond delay="0"/>
                                  </p:stCondLst>
                                  <p:childTnLst>
                                    <p:animEffect transition="out" filter="fade">
                                      <p:cBhvr>
                                        <p:cTn id="116" dur="500" tmFilter="0, 0; .2, .5; .8, .5; 1, 0"/>
                                        <p:tgtEl>
                                          <p:spTgt spid="10"/>
                                        </p:tgtEl>
                                      </p:cBhvr>
                                    </p:animEffect>
                                    <p:animScale>
                                      <p:cBhvr>
                                        <p:cTn id="117" dur="250" autoRev="1" fill="hold"/>
                                        <p:tgtEl>
                                          <p:spTgt spid="10"/>
                                        </p:tgtEl>
                                      </p:cBhvr>
                                      <p:by x="105000" y="105000"/>
                                    </p:animScale>
                                  </p:childTnLst>
                                </p:cTn>
                              </p:par>
                            </p:childTnLst>
                          </p:cTn>
                        </p:par>
                        <p:par>
                          <p:cTn id="118" fill="hold">
                            <p:stCondLst>
                              <p:cond delay="500"/>
                            </p:stCondLst>
                            <p:childTnLst>
                              <p:par>
                                <p:cTn id="119" presetID="14" presetClass="entr" presetSubtype="10" fill="hold"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randombar(horizontal)">
                                      <p:cBhvr>
                                        <p:cTn id="121" dur="500"/>
                                        <p:tgtEl>
                                          <p:spTgt spid="12"/>
                                        </p:tgtEl>
                                      </p:cBhvr>
                                    </p:animEffect>
                                  </p:childTnLst>
                                </p:cTn>
                              </p:par>
                            </p:childTnLst>
                          </p:cTn>
                        </p:par>
                        <p:par>
                          <p:cTn id="122" fill="hold">
                            <p:stCondLst>
                              <p:cond delay="1000"/>
                            </p:stCondLst>
                            <p:childTnLst>
                              <p:par>
                                <p:cTn id="123" presetID="14" presetClass="entr" presetSubtype="10" fill="hold" nodeType="after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randombar(horizontal)">
                                      <p:cBhvr>
                                        <p:cTn id="125" dur="5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mph" presetSubtype="0" fill="hold" nodeType="clickEffect">
                                  <p:stCondLst>
                                    <p:cond delay="0"/>
                                  </p:stCondLst>
                                  <p:childTnLst>
                                    <p:animEffect transition="out" filter="fade">
                                      <p:cBhvr>
                                        <p:cTn id="129" dur="500" tmFilter="0, 0; .2, .5; .8, .5; 1, 0"/>
                                        <p:tgtEl>
                                          <p:spTgt spid="24"/>
                                        </p:tgtEl>
                                      </p:cBhvr>
                                    </p:animEffect>
                                    <p:animScale>
                                      <p:cBhvr>
                                        <p:cTn id="130" dur="250" autoRev="1" fill="hold"/>
                                        <p:tgtEl>
                                          <p:spTgt spid="24"/>
                                        </p:tgtEl>
                                      </p:cBhvr>
                                      <p:by x="105000" y="105000"/>
                                    </p:animScale>
                                  </p:childTnLst>
                                </p:cTn>
                              </p:par>
                            </p:childTnLst>
                          </p:cTn>
                        </p:par>
                      </p:childTnLst>
                    </p:cTn>
                  </p:par>
                  <p:par>
                    <p:cTn id="131" fill="hold">
                      <p:stCondLst>
                        <p:cond delay="indefinite"/>
                      </p:stCondLst>
                      <p:childTnLst>
                        <p:par>
                          <p:cTn id="132" fill="hold">
                            <p:stCondLst>
                              <p:cond delay="0"/>
                            </p:stCondLst>
                            <p:childTnLst>
                              <p:par>
                                <p:cTn id="133" presetID="26" presetClass="emph" presetSubtype="0" fill="hold" nodeType="clickEffect">
                                  <p:stCondLst>
                                    <p:cond delay="0"/>
                                  </p:stCondLst>
                                  <p:childTnLst>
                                    <p:animEffect transition="out" filter="fade">
                                      <p:cBhvr>
                                        <p:cTn id="134" dur="500" tmFilter="0, 0; .2, .5; .8, .5; 1, 0"/>
                                        <p:tgtEl>
                                          <p:spTgt spid="16"/>
                                        </p:tgtEl>
                                      </p:cBhvr>
                                    </p:animEffect>
                                    <p:animScale>
                                      <p:cBhvr>
                                        <p:cTn id="135" dur="250" autoRev="1" fill="hold"/>
                                        <p:tgtEl>
                                          <p:spTgt spid="16"/>
                                        </p:tgtEl>
                                      </p:cBhvr>
                                      <p:by x="105000" y="105000"/>
                                    </p:animScale>
                                  </p:childTnLst>
                                </p:cTn>
                              </p:par>
                            </p:childTnLst>
                          </p:cTn>
                        </p:par>
                      </p:childTnLst>
                    </p:cTn>
                  </p:par>
                  <p:par>
                    <p:cTn id="136" fill="hold">
                      <p:stCondLst>
                        <p:cond delay="indefinite"/>
                      </p:stCondLst>
                      <p:childTnLst>
                        <p:par>
                          <p:cTn id="137" fill="hold">
                            <p:stCondLst>
                              <p:cond delay="0"/>
                            </p:stCondLst>
                            <p:childTnLst>
                              <p:par>
                                <p:cTn id="138" presetID="26" presetClass="emph" presetSubtype="0" fill="hold" nodeType="clickEffect">
                                  <p:stCondLst>
                                    <p:cond delay="0"/>
                                  </p:stCondLst>
                                  <p:childTnLst>
                                    <p:animEffect transition="out" filter="fade">
                                      <p:cBhvr>
                                        <p:cTn id="139" dur="500" tmFilter="0, 0; .2, .5; .8, .5; 1, 0"/>
                                        <p:tgtEl>
                                          <p:spTgt spid="41"/>
                                        </p:tgtEl>
                                      </p:cBhvr>
                                    </p:animEffect>
                                    <p:animScale>
                                      <p:cBhvr>
                                        <p:cTn id="140" dur="250" autoRev="1" fill="hold"/>
                                        <p:tgtEl>
                                          <p:spTgt spid="41"/>
                                        </p:tgtEl>
                                      </p:cBhvr>
                                      <p:by x="105000" y="105000"/>
                                    </p:animScale>
                                  </p:childTnLst>
                                </p:cTn>
                              </p:par>
                            </p:childTnLst>
                          </p:cTn>
                        </p:par>
                      </p:childTnLst>
                    </p:cTn>
                  </p:par>
                  <p:par>
                    <p:cTn id="141" fill="hold">
                      <p:stCondLst>
                        <p:cond delay="indefinite"/>
                      </p:stCondLst>
                      <p:childTnLst>
                        <p:par>
                          <p:cTn id="142" fill="hold">
                            <p:stCondLst>
                              <p:cond delay="0"/>
                            </p:stCondLst>
                            <p:childTnLst>
                              <p:par>
                                <p:cTn id="143" presetID="26" presetClass="emph" presetSubtype="0" fill="hold" nodeType="clickEffect">
                                  <p:stCondLst>
                                    <p:cond delay="0"/>
                                  </p:stCondLst>
                                  <p:childTnLst>
                                    <p:animEffect transition="out" filter="fade">
                                      <p:cBhvr>
                                        <p:cTn id="144" dur="500" tmFilter="0, 0; .2, .5; .8, .5; 1, 0"/>
                                        <p:tgtEl>
                                          <p:spTgt spid="31"/>
                                        </p:tgtEl>
                                      </p:cBhvr>
                                    </p:animEffect>
                                    <p:animScale>
                                      <p:cBhvr>
                                        <p:cTn id="145" dur="250" autoRev="1" fill="hold"/>
                                        <p:tgtEl>
                                          <p:spTgt spid="31"/>
                                        </p:tgtEl>
                                      </p:cBhvr>
                                      <p:by x="105000" y="105000"/>
                                    </p:animScale>
                                  </p:childTnLst>
                                </p:cTn>
                              </p:par>
                            </p:childTnLst>
                          </p:cTn>
                        </p:par>
                      </p:childTnLst>
                    </p:cTn>
                  </p:par>
                  <p:par>
                    <p:cTn id="146" fill="hold">
                      <p:stCondLst>
                        <p:cond delay="indefinite"/>
                      </p:stCondLst>
                      <p:childTnLst>
                        <p:par>
                          <p:cTn id="147" fill="hold">
                            <p:stCondLst>
                              <p:cond delay="0"/>
                            </p:stCondLst>
                            <p:childTnLst>
                              <p:par>
                                <p:cTn id="148" presetID="26" presetClass="emph" presetSubtype="0" fill="hold" nodeType="clickEffect">
                                  <p:stCondLst>
                                    <p:cond delay="0"/>
                                  </p:stCondLst>
                                  <p:childTnLst>
                                    <p:animEffect transition="out" filter="fade">
                                      <p:cBhvr>
                                        <p:cTn id="149" dur="500" tmFilter="0, 0; .2, .5; .8, .5; 1, 0"/>
                                        <p:tgtEl>
                                          <p:spTgt spid="14"/>
                                        </p:tgtEl>
                                      </p:cBhvr>
                                    </p:animEffect>
                                    <p:animScale>
                                      <p:cBhvr>
                                        <p:cTn id="15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1" fill="hold" display="0">
                  <p:stCondLst>
                    <p:cond delay="indefinite"/>
                  </p:stCondLst>
                  <p:endCondLst>
                    <p:cond evt="onStopAudio" delay="0">
                      <p:tgtEl>
                        <p:sldTgt/>
                      </p:tgtEl>
                    </p:cond>
                  </p:endCondLst>
                </p:cTn>
                <p:tgtEl>
                  <p:spTgt spid="2"/>
                </p:tgtEl>
              </p:cMediaNode>
            </p:audio>
            <p:audio>
              <p:cMediaNode vol="80000">
                <p:cTn id="152" fill="hold" display="0">
                  <p:stCondLst>
                    <p:cond delay="indefinite"/>
                  </p:stCondLst>
                  <p:endCondLst>
                    <p:cond evt="onStopAudio" delay="0">
                      <p:tgtEl>
                        <p:sldTgt/>
                      </p:tgtEl>
                    </p:cond>
                  </p:endCondLst>
                </p:cTn>
                <p:tgtEl>
                  <p:spTgt spid="4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9632" y="3501008"/>
            <a:ext cx="2258291" cy="2420888"/>
          </a:xfrm>
          <a:prstGeom prst="rect">
            <a:avLst/>
          </a:prstGeom>
        </p:spPr>
      </p:pic>
      <p:pic>
        <p:nvPicPr>
          <p:cNvPr id="7" name="Рисунок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80045" y="4107404"/>
            <a:ext cx="1551502" cy="1484337"/>
          </a:xfrm>
          <a:prstGeom prst="rect">
            <a:avLst/>
          </a:prstGeom>
        </p:spPr>
      </p:pic>
      <p:pic>
        <p:nvPicPr>
          <p:cNvPr id="8" name="Рисунок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0143" y="1949874"/>
            <a:ext cx="2161900" cy="2161900"/>
          </a:xfrm>
          <a:prstGeom prst="rect">
            <a:avLst/>
          </a:prstGeom>
        </p:spPr>
      </p:pic>
      <p:pic>
        <p:nvPicPr>
          <p:cNvPr id="9" name="Рисунок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07" y="2213814"/>
            <a:ext cx="1893590" cy="1893590"/>
          </a:xfrm>
          <a:prstGeom prst="rect">
            <a:avLst/>
          </a:prstGeom>
        </p:spPr>
      </p:pic>
      <p:pic>
        <p:nvPicPr>
          <p:cNvPr id="10" name="Рисунок 9"/>
          <p:cNvPicPr>
            <a:picLocks noChangeAspect="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1547" y="3510314"/>
            <a:ext cx="2879546" cy="2879546"/>
          </a:xfrm>
          <a:prstGeom prst="rect">
            <a:avLst/>
          </a:prstGeom>
        </p:spPr>
      </p:pic>
      <p:pic>
        <p:nvPicPr>
          <p:cNvPr id="11" name="Рисунок 10"/>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5696" y="195700"/>
            <a:ext cx="5440200" cy="2964909"/>
          </a:xfrm>
          <a:prstGeom prst="rect">
            <a:avLst/>
          </a:prstGeom>
        </p:spPr>
      </p:pic>
      <p:pic>
        <p:nvPicPr>
          <p:cNvPr id="2" name="Безымянный (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
        <p:nvSpPr>
          <p:cNvPr id="12" name="Управляющая кнопка: настраиваемая 11">
            <a:hlinkClick r:id="rId11" action="ppaction://hlinksldjump" highlightClick="1"/>
          </p:cNvPr>
          <p:cNvSpPr/>
          <p:nvPr/>
        </p:nvSpPr>
        <p:spPr>
          <a:xfrm>
            <a:off x="7906594" y="6184330"/>
            <a:ext cx="1195102" cy="64259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Выбрать одежду</a:t>
            </a:r>
            <a:endParaRPr lang="ru-RU" dirty="0"/>
          </a:p>
        </p:txBody>
      </p:sp>
    </p:spTree>
    <p:extLst>
      <p:ext uri="{BB962C8B-B14F-4D97-AF65-F5344CB8AC3E}">
        <p14:creationId xmlns:p14="http://schemas.microsoft.com/office/powerpoint/2010/main" val="36531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4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4175" y="2096763"/>
            <a:ext cx="4562515" cy="23360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1520" y="548680"/>
            <a:ext cx="1580416" cy="1697484"/>
          </a:xfrm>
          <a:prstGeom prst="rect">
            <a:avLst/>
          </a:prstGeom>
        </p:spPr>
      </p:pic>
      <p:pic>
        <p:nvPicPr>
          <p:cNvPr id="7" name="Рисунок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4829" y="220700"/>
            <a:ext cx="1981107" cy="2641476"/>
          </a:xfrm>
          <a:prstGeom prst="rect">
            <a:avLst/>
          </a:prstGeom>
        </p:spPr>
      </p:pic>
      <p:pic>
        <p:nvPicPr>
          <p:cNvPr id="8" name="Рисунок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552" y="3933056"/>
            <a:ext cx="1396325" cy="2115644"/>
          </a:xfrm>
          <a:prstGeom prst="rect">
            <a:avLst/>
          </a:prstGeom>
        </p:spPr>
      </p:pic>
      <p:pic>
        <p:nvPicPr>
          <p:cNvPr id="9" name="Рисунок 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9912" y="293188"/>
            <a:ext cx="1495053" cy="1495053"/>
          </a:xfrm>
          <a:prstGeom prst="rect">
            <a:avLst/>
          </a:prstGeom>
        </p:spPr>
      </p:pic>
      <p:pic>
        <p:nvPicPr>
          <p:cNvPr id="11" name="Рисунок 1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80192" y="3778262"/>
            <a:ext cx="2175744" cy="2425229"/>
          </a:xfrm>
          <a:prstGeom prst="rect">
            <a:avLst/>
          </a:prstGeom>
        </p:spPr>
      </p:pic>
      <p:pic>
        <p:nvPicPr>
          <p:cNvPr id="12" name="Рисунок 11"/>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91566" y="4597122"/>
            <a:ext cx="1709936" cy="1709936"/>
          </a:xfrm>
          <a:prstGeom prst="rect">
            <a:avLst/>
          </a:prstGeom>
        </p:spPr>
      </p:pic>
      <p:pic>
        <p:nvPicPr>
          <p:cNvPr id="2" name="Безымянный (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267200" y="3124200"/>
            <a:ext cx="609600" cy="609600"/>
          </a:xfrm>
          <a:prstGeom prst="rect">
            <a:avLst/>
          </a:prstGeom>
        </p:spPr>
      </p:pic>
      <p:sp>
        <p:nvSpPr>
          <p:cNvPr id="13" name="Управляющая кнопка: настраиваемая 12">
            <a:hlinkClick r:id="rId12" action="ppaction://hlinksldjump" highlightClick="1"/>
          </p:cNvPr>
          <p:cNvSpPr/>
          <p:nvPr/>
        </p:nvSpPr>
        <p:spPr>
          <a:xfrm>
            <a:off x="7906594" y="6184330"/>
            <a:ext cx="1195102" cy="64259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Выбрать одежду</a:t>
            </a:r>
            <a:endParaRPr lang="ru-RU" dirty="0"/>
          </a:p>
        </p:txBody>
      </p:sp>
    </p:spTree>
    <p:extLst>
      <p:ext uri="{BB962C8B-B14F-4D97-AF65-F5344CB8AC3E}">
        <p14:creationId xmlns:p14="http://schemas.microsoft.com/office/powerpoint/2010/main" val="2745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44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1068" y="1944024"/>
            <a:ext cx="4139952" cy="31049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Рисунок 5"/>
          <p:cNvPicPr>
            <a:picLocks noChangeAspect="1"/>
          </p:cNvPicPr>
          <p:nvPr/>
        </p:nvPicPr>
        <p:blipFill>
          <a:blip r:embed="rId5" cstate="print">
            <a:clrChange>
              <a:clrFrom>
                <a:srgbClr val="FFFDDB"/>
              </a:clrFrom>
              <a:clrTo>
                <a:srgbClr val="FFFDDB">
                  <a:alpha val="0"/>
                </a:srgbClr>
              </a:clrTo>
            </a:clrChang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99591" y="136396"/>
            <a:ext cx="1679903" cy="1679903"/>
          </a:xfrm>
          <a:prstGeom prst="rect">
            <a:avLst/>
          </a:prstGeom>
        </p:spPr>
      </p:pic>
      <p:pic>
        <p:nvPicPr>
          <p:cNvPr id="7" name="Рисунок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1920" y="-19636"/>
            <a:ext cx="1798249" cy="1788616"/>
          </a:xfrm>
          <a:prstGeom prst="rect">
            <a:avLst/>
          </a:prstGeom>
        </p:spPr>
      </p:pic>
      <p:pic>
        <p:nvPicPr>
          <p:cNvPr id="8" name="Рисунок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3379" y="89939"/>
            <a:ext cx="1575590" cy="1772816"/>
          </a:xfrm>
          <a:prstGeom prst="rect">
            <a:avLst/>
          </a:prstGeom>
        </p:spPr>
      </p:pic>
      <p:pic>
        <p:nvPicPr>
          <p:cNvPr id="9" name="Рисунок 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564" y="4630832"/>
            <a:ext cx="2120932" cy="2110536"/>
          </a:xfrm>
          <a:prstGeom prst="rect">
            <a:avLst/>
          </a:prstGeom>
        </p:spPr>
      </p:pic>
      <p:pic>
        <p:nvPicPr>
          <p:cNvPr id="10" name="Рисунок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425" y="2006842"/>
            <a:ext cx="2623990" cy="2623990"/>
          </a:xfrm>
          <a:prstGeom prst="rect">
            <a:avLst/>
          </a:prstGeom>
        </p:spPr>
      </p:pic>
      <p:pic>
        <p:nvPicPr>
          <p:cNvPr id="11" name="Рисунок 10"/>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2240" y="4718021"/>
            <a:ext cx="1452118" cy="1936157"/>
          </a:xfrm>
          <a:prstGeom prst="rect">
            <a:avLst/>
          </a:prstGeom>
        </p:spPr>
      </p:pic>
      <p:pic>
        <p:nvPicPr>
          <p:cNvPr id="12" name="Рисунок 1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2240" y="1942745"/>
            <a:ext cx="1944216" cy="2333058"/>
          </a:xfrm>
          <a:prstGeom prst="rect">
            <a:avLst/>
          </a:prstGeom>
        </p:spPr>
      </p:pic>
      <p:pic>
        <p:nvPicPr>
          <p:cNvPr id="2" name="Безымянный (7).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67200" y="3124200"/>
            <a:ext cx="609600" cy="609600"/>
          </a:xfrm>
          <a:prstGeom prst="rect">
            <a:avLst/>
          </a:prstGeom>
        </p:spPr>
      </p:pic>
      <p:sp>
        <p:nvSpPr>
          <p:cNvPr id="13" name="Управляющая кнопка: настраиваемая 12">
            <a:hlinkClick r:id="rId14" action="ppaction://hlinksldjump" highlightClick="1"/>
          </p:cNvPr>
          <p:cNvSpPr/>
          <p:nvPr/>
        </p:nvSpPr>
        <p:spPr>
          <a:xfrm>
            <a:off x="7906594" y="6184330"/>
            <a:ext cx="1195102" cy="64259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Выбрать одежду</a:t>
            </a:r>
            <a:endParaRPr lang="ru-RU" dirty="0"/>
          </a:p>
        </p:txBody>
      </p:sp>
    </p:spTree>
    <p:extLst>
      <p:ext uri="{BB962C8B-B14F-4D97-AF65-F5344CB8AC3E}">
        <p14:creationId xmlns:p14="http://schemas.microsoft.com/office/powerpoint/2010/main" val="18133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Управляющая кнопка: домой 5">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525423"/>
            <a:ext cx="2045895" cy="202034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Рисунок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90275" y="557870"/>
            <a:ext cx="2010747" cy="19554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Рисунок 9"/>
          <p:cNvPicPr>
            <a:picLocks noChangeAspect="1"/>
          </p:cNvPicPr>
          <p:nvPr/>
        </p:nvPicPr>
        <p:blipFill>
          <a:blip r:embed="rId6">
            <a:clrChange>
              <a:clrFrom>
                <a:srgbClr val="FCFAFD"/>
              </a:clrFrom>
              <a:clrTo>
                <a:srgbClr val="FCFAFD">
                  <a:alpha val="0"/>
                </a:srgbClr>
              </a:clrTo>
            </a:clrChange>
            <a:extLst>
              <a:ext uri="{28A0092B-C50C-407E-A947-70E740481C1C}">
                <a14:useLocalDpi xmlns:a14="http://schemas.microsoft.com/office/drawing/2010/main" val="0"/>
              </a:ext>
            </a:extLst>
          </a:blip>
          <a:stretch>
            <a:fillRect/>
          </a:stretch>
        </p:blipFill>
        <p:spPr>
          <a:xfrm>
            <a:off x="566352" y="4056465"/>
            <a:ext cx="2299157" cy="22033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Рисунок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9524" y="4042018"/>
            <a:ext cx="2232248" cy="22322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Рисунок 11"/>
          <p:cNvPicPr>
            <a:picLocks noChangeAspect="1"/>
          </p:cNvPicPr>
          <p:nvPr/>
        </p:nvPicPr>
        <p:blipFill>
          <a:blip r:embed="rId8" cstate="print">
            <a:clrChange>
              <a:clrFrom>
                <a:srgbClr val="FEFFFA"/>
              </a:clrFrom>
              <a:clrTo>
                <a:srgbClr val="FEFFFA">
                  <a:alpha val="0"/>
                </a:srgbClr>
              </a:clrTo>
            </a:clrChange>
            <a:extLst>
              <a:ext uri="{28A0092B-C50C-407E-A947-70E740481C1C}">
                <a14:useLocalDpi xmlns:a14="http://schemas.microsoft.com/office/drawing/2010/main" val="0"/>
              </a:ext>
            </a:extLst>
          </a:blip>
          <a:stretch>
            <a:fillRect/>
          </a:stretch>
        </p:blipFill>
        <p:spPr>
          <a:xfrm>
            <a:off x="2630993" y="1564940"/>
            <a:ext cx="4213693" cy="3162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Овал 1">
            <a:hlinkClick r:id="rId9" action="ppaction://hlinksldjump" highlightClick="1"/>
          </p:cNvPr>
          <p:cNvSpPr/>
          <p:nvPr/>
        </p:nvSpPr>
        <p:spPr>
          <a:xfrm>
            <a:off x="653323" y="691490"/>
            <a:ext cx="1977670" cy="1688209"/>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Овал 3">
            <a:hlinkClick r:id="rId10" action="ppaction://hlinksldjump" highlightClick="1"/>
          </p:cNvPr>
          <p:cNvSpPr/>
          <p:nvPr/>
        </p:nvSpPr>
        <p:spPr>
          <a:xfrm>
            <a:off x="6722263" y="691491"/>
            <a:ext cx="1946770" cy="16882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hlinkClick r:id="rId11" action="ppaction://hlinksldjump" highlightClick="1"/>
          </p:cNvPr>
          <p:cNvSpPr/>
          <p:nvPr/>
        </p:nvSpPr>
        <p:spPr>
          <a:xfrm>
            <a:off x="566352" y="4093203"/>
            <a:ext cx="2379783" cy="212987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Овал 8">
            <a:hlinkClick r:id="rId12" action="ppaction://hlinksldjump" highlightClick="1"/>
          </p:cNvPr>
          <p:cNvSpPr/>
          <p:nvPr/>
        </p:nvSpPr>
        <p:spPr>
          <a:xfrm>
            <a:off x="6488404" y="4097453"/>
            <a:ext cx="2212618" cy="22138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Безымянный (1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968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20688"/>
            <a:ext cx="3994226" cy="5459079"/>
          </a:xfrm>
          <a:prstGeom prst="rect">
            <a:avLst/>
          </a:prstGeom>
          <a:ln>
            <a:noFill/>
          </a:ln>
          <a:effectLst>
            <a:softEdge rad="112500"/>
          </a:effectLst>
        </p:spPr>
      </p:pic>
      <p:sp>
        <p:nvSpPr>
          <p:cNvPr id="3" name="TextBox 2"/>
          <p:cNvSpPr txBox="1"/>
          <p:nvPr/>
        </p:nvSpPr>
        <p:spPr>
          <a:xfrm>
            <a:off x="4644937" y="1648524"/>
            <a:ext cx="3888431" cy="3139321"/>
          </a:xfrm>
          <a:prstGeom prst="rect">
            <a:avLst/>
          </a:prstGeom>
          <a:noFill/>
        </p:spPr>
        <p:txBody>
          <a:bodyPr wrap="square" rtlCol="0">
            <a:spAutoFit/>
          </a:bodyPr>
          <a:lstStyle/>
          <a:p>
            <a:pPr algn="just"/>
            <a:r>
              <a:rPr lang="ru-RU" dirty="0" smtClean="0">
                <a:latin typeface="Arial Black" pitchFamily="34" charset="0"/>
              </a:rPr>
              <a:t>Очень давно люди использовали в своей одежде перья разных птиц. Перья служили не столько  для тепла и сухости, но были частью украшения и признаком богатства. В некоторых племенах индейцев перья могли носить только вожди племени</a:t>
            </a:r>
            <a:r>
              <a:rPr lang="ru-RU" dirty="0" smtClean="0"/>
              <a:t>.</a:t>
            </a:r>
            <a:endParaRPr lang="ru-RU" dirty="0"/>
          </a:p>
        </p:txBody>
      </p:sp>
      <p:pic>
        <p:nvPicPr>
          <p:cNvPr id="5" name="Безымянный (8).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6" name="Управляющая кнопка: настраиваемая 5">
            <a:hlinkClick r:id="rId6" action="ppaction://hlinksldjump" highlightClick="1"/>
          </p:cNvPr>
          <p:cNvSpPr/>
          <p:nvPr/>
        </p:nvSpPr>
        <p:spPr>
          <a:xfrm>
            <a:off x="7452320" y="5949280"/>
            <a:ext cx="1584176" cy="87764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Выбрать </a:t>
            </a:r>
          </a:p>
          <a:p>
            <a:pPr algn="ctr"/>
            <a:r>
              <a:rPr lang="ru-RU" dirty="0" smtClean="0"/>
              <a:t>раздел</a:t>
            </a:r>
            <a:endParaRPr lang="ru-RU" dirty="0"/>
          </a:p>
        </p:txBody>
      </p:sp>
    </p:spTree>
    <p:extLst>
      <p:ext uri="{BB962C8B-B14F-4D97-AF65-F5344CB8AC3E}">
        <p14:creationId xmlns:p14="http://schemas.microsoft.com/office/powerpoint/2010/main" val="1792070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 action="ppaction://hlinkshowjump?jump=firstslide" highlightClick="1"/>
          </p:cNvPr>
          <p:cNvSpPr/>
          <p:nvPr/>
        </p:nvSpPr>
        <p:spPr>
          <a:xfrm>
            <a:off x="3279375" y="6307058"/>
            <a:ext cx="2731125" cy="519863"/>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080" y="2708920"/>
            <a:ext cx="3433564" cy="2575173"/>
          </a:xfrm>
          <a:prstGeom prst="rect">
            <a:avLst/>
          </a:prstGeom>
          <a:ln>
            <a:noFill/>
          </a:ln>
          <a:effectLst>
            <a:outerShdw blurRad="190500" algn="tl" rotWithShape="0">
              <a:srgbClr val="000000">
                <a:alpha val="70000"/>
              </a:srgbClr>
            </a:outerShdw>
          </a:effectLst>
        </p:spPr>
      </p:pic>
      <p:sp>
        <p:nvSpPr>
          <p:cNvPr id="6" name="TextBox 5"/>
          <p:cNvSpPr txBox="1"/>
          <p:nvPr/>
        </p:nvSpPr>
        <p:spPr>
          <a:xfrm>
            <a:off x="972529" y="576356"/>
            <a:ext cx="7344816" cy="1754326"/>
          </a:xfrm>
          <a:prstGeom prst="rect">
            <a:avLst/>
          </a:prstGeom>
          <a:noFill/>
        </p:spPr>
        <p:txBody>
          <a:bodyPr wrap="square" rtlCol="0">
            <a:spAutoFit/>
          </a:bodyPr>
          <a:lstStyle/>
          <a:p>
            <a:pPr algn="just"/>
            <a:r>
              <a:rPr lang="ru-RU" dirty="0" smtClean="0">
                <a:latin typeface="Arial Black" pitchFamily="34" charset="0"/>
              </a:rPr>
              <a:t>Что могло помочь человеку в древности согреться и укрыться от дождя? Ни зонтов, ни тканей еще не было. Конечно, листья разных растений, особенно крупные листья. Из них делали юбки, венки. Теперь листья служат только для создания нарядов, например для маскарада.</a:t>
            </a:r>
            <a:endParaRPr lang="ru-RU" dirty="0">
              <a:latin typeface="Arial Black" pitchFamily="34" charset="0"/>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2492896"/>
            <a:ext cx="2304256" cy="3496113"/>
          </a:xfrm>
          <a:prstGeom prst="rect">
            <a:avLst/>
          </a:prstGeom>
          <a:ln>
            <a:noFill/>
          </a:ln>
          <a:effectLst>
            <a:outerShdw blurRad="190500" algn="tl" rotWithShape="0">
              <a:srgbClr val="000000">
                <a:alpha val="70000"/>
              </a:srgbClr>
            </a:outerShdw>
          </a:effectLst>
        </p:spPr>
      </p:pic>
      <p:pic>
        <p:nvPicPr>
          <p:cNvPr id="2" name="Безымянный (1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894886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6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247</Words>
  <Application>Microsoft Office PowerPoint</Application>
  <PresentationFormat>Экран (4:3)</PresentationFormat>
  <Paragraphs>49</Paragraphs>
  <Slides>18</Slides>
  <Notes>1</Notes>
  <HiddenSlides>0</HiddenSlides>
  <MMClips>14</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Интерактивный плакат «Одежда»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dc:creator>
  <cp:lastModifiedBy>Анастасия</cp:lastModifiedBy>
  <cp:revision>52</cp:revision>
  <dcterms:created xsi:type="dcterms:W3CDTF">2018-01-26T20:45:41Z</dcterms:created>
  <dcterms:modified xsi:type="dcterms:W3CDTF">2018-03-01T08:35:09Z</dcterms:modified>
</cp:coreProperties>
</file>