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55CBB1D-2C98-4CCA-822E-6FD9DDAB309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pos="42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96"/>
      </p:cViewPr>
      <p:guideLst>
        <p:guide pos="4294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6B954-23D0-4694-8E67-9F904302F5F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41059E-48FA-4476-AD1E-6E266A019E02}">
      <dgm:prSet custT="1"/>
      <dgm:spPr/>
      <dgm:t>
        <a:bodyPr/>
        <a:lstStyle/>
        <a:p>
          <a:pPr rtl="0"/>
          <a:r>
            <a:rPr lang="ru-RU" sz="1600" dirty="0" smtClean="0"/>
            <a:t>МБОУ </a:t>
          </a:r>
          <a:r>
            <a:rPr lang="ru-RU" sz="1600" dirty="0" err="1" smtClean="0"/>
            <a:t>Жердевская</a:t>
          </a:r>
          <a:r>
            <a:rPr lang="ru-RU" sz="1600" dirty="0" smtClean="0"/>
            <a:t> СОШ</a:t>
          </a:r>
        </a:p>
        <a:p>
          <a:pPr rtl="0"/>
          <a:r>
            <a:rPr lang="ru-RU" sz="2000" dirty="0" smtClean="0"/>
            <a:t>Проект по предмету технология</a:t>
          </a:r>
          <a:r>
            <a:rPr lang="en-US" sz="2000" dirty="0" smtClean="0"/>
            <a:t>:</a:t>
          </a:r>
          <a:endParaRPr lang="ru-RU" sz="2000" dirty="0" smtClean="0"/>
        </a:p>
        <a:p>
          <a:pPr rtl="0"/>
          <a:r>
            <a:rPr lang="ru-RU" sz="3400" dirty="0" smtClean="0"/>
            <a:t>Деревянные помощники</a:t>
          </a:r>
          <a:endParaRPr lang="ru-RU" sz="3400" dirty="0"/>
        </a:p>
      </dgm:t>
    </dgm:pt>
    <dgm:pt modelId="{C0D9B23F-1F08-42A9-B488-64FF711B6364}" type="parTrans" cxnId="{43C0B0AF-808A-4219-8FAD-1BCC13FEA4A3}">
      <dgm:prSet/>
      <dgm:spPr/>
      <dgm:t>
        <a:bodyPr/>
        <a:lstStyle/>
        <a:p>
          <a:endParaRPr lang="ru-RU"/>
        </a:p>
      </dgm:t>
    </dgm:pt>
    <dgm:pt modelId="{3BABCA3A-541A-47C8-B310-8536E6A0E517}" type="sibTrans" cxnId="{43C0B0AF-808A-4219-8FAD-1BCC13FEA4A3}">
      <dgm:prSet/>
      <dgm:spPr/>
      <dgm:t>
        <a:bodyPr/>
        <a:lstStyle/>
        <a:p>
          <a:endParaRPr lang="ru-RU"/>
        </a:p>
      </dgm:t>
    </dgm:pt>
    <dgm:pt modelId="{42037BB1-CCD1-4768-8700-17D3AED18737}" type="pres">
      <dgm:prSet presAssocID="{E996B954-23D0-4694-8E67-9F904302F5F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ACFB3-3613-42E2-B278-F4ACE4D85F29}" type="pres">
      <dgm:prSet presAssocID="{0741059E-48FA-4476-AD1E-6E266A019E02}" presName="circle1" presStyleLbl="node1" presStyleIdx="0" presStyleCnt="1" custFlipVert="1" custScaleY="101147" custLinFactNeighborX="23814" custLinFactNeighborY="1765"/>
      <dgm:spPr/>
    </dgm:pt>
    <dgm:pt modelId="{11301B91-4897-4B54-A5E1-0AF673DCFE36}" type="pres">
      <dgm:prSet presAssocID="{0741059E-48FA-4476-AD1E-6E266A019E02}" presName="space" presStyleCnt="0"/>
      <dgm:spPr/>
    </dgm:pt>
    <dgm:pt modelId="{A1805F06-7CEC-49F5-BC49-3BFDF581FF58}" type="pres">
      <dgm:prSet presAssocID="{0741059E-48FA-4476-AD1E-6E266A019E02}" presName="rect1" presStyleLbl="alignAcc1" presStyleIdx="0" presStyleCnt="1" custScaleX="110859" custScaleY="100000" custLinFactNeighborX="-2715" custLinFactNeighborY="-596"/>
      <dgm:spPr/>
      <dgm:t>
        <a:bodyPr/>
        <a:lstStyle/>
        <a:p>
          <a:endParaRPr lang="ru-RU"/>
        </a:p>
      </dgm:t>
    </dgm:pt>
    <dgm:pt modelId="{C6B7AB5C-BF4E-4630-861B-AADB4CC0895C}" type="pres">
      <dgm:prSet presAssocID="{0741059E-48FA-4476-AD1E-6E266A019E0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C0B0AF-808A-4219-8FAD-1BCC13FEA4A3}" srcId="{E996B954-23D0-4694-8E67-9F904302F5F3}" destId="{0741059E-48FA-4476-AD1E-6E266A019E02}" srcOrd="0" destOrd="0" parTransId="{C0D9B23F-1F08-42A9-B488-64FF711B6364}" sibTransId="{3BABCA3A-541A-47C8-B310-8536E6A0E517}"/>
    <dgm:cxn modelId="{9A7EA870-7DF4-4C37-BEA3-E68D8A5FE517}" type="presOf" srcId="{0741059E-48FA-4476-AD1E-6E266A019E02}" destId="{C6B7AB5C-BF4E-4630-861B-AADB4CC0895C}" srcOrd="1" destOrd="0" presId="urn:microsoft.com/office/officeart/2005/8/layout/target3"/>
    <dgm:cxn modelId="{2EF53119-D602-465F-8DD1-5EAC43848073}" type="presOf" srcId="{E996B954-23D0-4694-8E67-9F904302F5F3}" destId="{42037BB1-CCD1-4768-8700-17D3AED18737}" srcOrd="0" destOrd="0" presId="urn:microsoft.com/office/officeart/2005/8/layout/target3"/>
    <dgm:cxn modelId="{570CD33F-9010-4F44-8DFC-8F4CA71370D4}" type="presOf" srcId="{0741059E-48FA-4476-AD1E-6E266A019E02}" destId="{A1805F06-7CEC-49F5-BC49-3BFDF581FF58}" srcOrd="0" destOrd="0" presId="urn:microsoft.com/office/officeart/2005/8/layout/target3"/>
    <dgm:cxn modelId="{3C5D7F3E-E4DF-4F19-9467-4C15EF22A367}" type="presParOf" srcId="{42037BB1-CCD1-4768-8700-17D3AED18737}" destId="{78FACFB3-3613-42E2-B278-F4ACE4D85F29}" srcOrd="0" destOrd="0" presId="urn:microsoft.com/office/officeart/2005/8/layout/target3"/>
    <dgm:cxn modelId="{33F8DF7B-AEC6-45A2-967E-50EE7425D813}" type="presParOf" srcId="{42037BB1-CCD1-4768-8700-17D3AED18737}" destId="{11301B91-4897-4B54-A5E1-0AF673DCFE36}" srcOrd="1" destOrd="0" presId="urn:microsoft.com/office/officeart/2005/8/layout/target3"/>
    <dgm:cxn modelId="{027DAB81-6E33-40E8-B48F-A448A7638394}" type="presParOf" srcId="{42037BB1-CCD1-4768-8700-17D3AED18737}" destId="{A1805F06-7CEC-49F5-BC49-3BFDF581FF58}" srcOrd="2" destOrd="0" presId="urn:microsoft.com/office/officeart/2005/8/layout/target3"/>
    <dgm:cxn modelId="{F900EA89-4F52-473F-ACE1-AEB5D4186BC4}" type="presParOf" srcId="{42037BB1-CCD1-4768-8700-17D3AED18737}" destId="{C6B7AB5C-BF4E-4630-861B-AADB4CC0895C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A5820-4068-4B37-8338-3C4359E527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B217BE2-84AF-4FE1-90B5-2D983031F472}">
      <dgm:prSet/>
      <dgm:spPr/>
      <dgm:t>
        <a:bodyPr/>
        <a:lstStyle/>
        <a:p>
          <a:pPr rtl="0"/>
          <a:r>
            <a:rPr lang="ru-RU" dirty="0" smtClean="0"/>
            <a:t>Авторы</a:t>
          </a:r>
          <a:r>
            <a:rPr lang="en-US" dirty="0" smtClean="0"/>
            <a:t>:</a:t>
          </a:r>
          <a:r>
            <a:rPr lang="ru-RU" dirty="0" smtClean="0"/>
            <a:t> </a:t>
          </a:r>
          <a:r>
            <a:rPr lang="ru-RU" dirty="0" err="1" smtClean="0"/>
            <a:t>А.Сарафанников</a:t>
          </a:r>
          <a:r>
            <a:rPr lang="en-US" dirty="0" smtClean="0"/>
            <a:t>;</a:t>
          </a:r>
          <a:r>
            <a:rPr lang="ru-RU" dirty="0" smtClean="0"/>
            <a:t> </a:t>
          </a:r>
          <a:endParaRPr lang="ru-RU" dirty="0"/>
        </a:p>
      </dgm:t>
    </dgm:pt>
    <dgm:pt modelId="{8E0C1817-3259-4186-A803-7FFAC357E92A}" type="parTrans" cxnId="{B1FE840B-0FFF-4E1A-A03A-CF086565D1E4}">
      <dgm:prSet/>
      <dgm:spPr/>
      <dgm:t>
        <a:bodyPr/>
        <a:lstStyle/>
        <a:p>
          <a:endParaRPr lang="ru-RU"/>
        </a:p>
      </dgm:t>
    </dgm:pt>
    <dgm:pt modelId="{032BBB8E-C18A-4358-903E-602990C99CD3}" type="sibTrans" cxnId="{B1FE840B-0FFF-4E1A-A03A-CF086565D1E4}">
      <dgm:prSet/>
      <dgm:spPr/>
      <dgm:t>
        <a:bodyPr/>
        <a:lstStyle/>
        <a:p>
          <a:endParaRPr lang="ru-RU"/>
        </a:p>
      </dgm:t>
    </dgm:pt>
    <dgm:pt modelId="{776C96B9-BFD8-4AD8-A62F-10779CB99286}">
      <dgm:prSet/>
      <dgm:spPr/>
      <dgm:t>
        <a:bodyPr/>
        <a:lstStyle/>
        <a:p>
          <a:pPr rtl="0"/>
          <a:r>
            <a:rPr lang="ru-RU" smtClean="0"/>
            <a:t>А.Патеев</a:t>
          </a:r>
          <a:r>
            <a:rPr lang="en-US" smtClean="0"/>
            <a:t>;</a:t>
          </a:r>
          <a:endParaRPr lang="ru-RU"/>
        </a:p>
      </dgm:t>
    </dgm:pt>
    <dgm:pt modelId="{71E3F535-3D54-4368-A062-23014BE17D0B}" type="parTrans" cxnId="{B59946F1-741A-4BC7-9290-1B63946217CB}">
      <dgm:prSet/>
      <dgm:spPr/>
      <dgm:t>
        <a:bodyPr/>
        <a:lstStyle/>
        <a:p>
          <a:endParaRPr lang="ru-RU"/>
        </a:p>
      </dgm:t>
    </dgm:pt>
    <dgm:pt modelId="{DA33342E-36A8-4641-AEEF-083F16C9C9AD}" type="sibTrans" cxnId="{B59946F1-741A-4BC7-9290-1B63946217CB}">
      <dgm:prSet/>
      <dgm:spPr/>
      <dgm:t>
        <a:bodyPr/>
        <a:lstStyle/>
        <a:p>
          <a:endParaRPr lang="ru-RU"/>
        </a:p>
      </dgm:t>
    </dgm:pt>
    <dgm:pt modelId="{10933332-B954-45A9-BF96-BA16CE2E9B93}">
      <dgm:prSet/>
      <dgm:spPr/>
      <dgm:t>
        <a:bodyPr/>
        <a:lstStyle/>
        <a:p>
          <a:pPr rtl="0"/>
          <a:r>
            <a:rPr lang="ru-RU" smtClean="0"/>
            <a:t>М.Селезнёв</a:t>
          </a:r>
          <a:r>
            <a:rPr lang="en-US" smtClean="0"/>
            <a:t>;</a:t>
          </a:r>
          <a:endParaRPr lang="ru-RU"/>
        </a:p>
      </dgm:t>
    </dgm:pt>
    <dgm:pt modelId="{1BCD7936-7014-476A-9343-8FC3EC425539}" type="parTrans" cxnId="{4F441658-5205-4FFC-9C15-B04FB7F30A13}">
      <dgm:prSet/>
      <dgm:spPr/>
      <dgm:t>
        <a:bodyPr/>
        <a:lstStyle/>
        <a:p>
          <a:endParaRPr lang="ru-RU"/>
        </a:p>
      </dgm:t>
    </dgm:pt>
    <dgm:pt modelId="{23ECD976-72F5-4DA3-A1DE-8124FBCE8062}" type="sibTrans" cxnId="{4F441658-5205-4FFC-9C15-B04FB7F30A13}">
      <dgm:prSet/>
      <dgm:spPr/>
      <dgm:t>
        <a:bodyPr/>
        <a:lstStyle/>
        <a:p>
          <a:endParaRPr lang="ru-RU"/>
        </a:p>
      </dgm:t>
    </dgm:pt>
    <dgm:pt modelId="{6BC42B69-FE6A-4AD1-AD12-6FBA50F79C0F}">
      <dgm:prSet/>
      <dgm:spPr/>
      <dgm:t>
        <a:bodyPr/>
        <a:lstStyle/>
        <a:p>
          <a:pPr rtl="0"/>
          <a:r>
            <a:rPr lang="ru-RU" smtClean="0"/>
            <a:t>Т.Соколов.</a:t>
          </a:r>
          <a:endParaRPr lang="ru-RU"/>
        </a:p>
      </dgm:t>
    </dgm:pt>
    <dgm:pt modelId="{1CB59DAC-8B0D-468B-A767-A2D2371E991B}" type="parTrans" cxnId="{DAB2A821-B448-4B0D-8964-864F909498A9}">
      <dgm:prSet/>
      <dgm:spPr/>
      <dgm:t>
        <a:bodyPr/>
        <a:lstStyle/>
        <a:p>
          <a:endParaRPr lang="ru-RU"/>
        </a:p>
      </dgm:t>
    </dgm:pt>
    <dgm:pt modelId="{46673F71-0F59-4FA6-AC91-4EF399BF3289}" type="sibTrans" cxnId="{DAB2A821-B448-4B0D-8964-864F909498A9}">
      <dgm:prSet/>
      <dgm:spPr/>
      <dgm:t>
        <a:bodyPr/>
        <a:lstStyle/>
        <a:p>
          <a:endParaRPr lang="ru-RU"/>
        </a:p>
      </dgm:t>
    </dgm:pt>
    <dgm:pt modelId="{07CB3505-E7E5-4DCA-99A1-97985C30C7AE}" type="pres">
      <dgm:prSet presAssocID="{D0BA5820-4068-4B37-8338-3C4359E527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FDA784-687D-460F-B990-0B06C037C2DE}" type="pres">
      <dgm:prSet presAssocID="{EB217BE2-84AF-4FE1-90B5-2D983031F47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3BCAE-7C90-4B30-BAD7-BEE183E78CE8}" type="pres">
      <dgm:prSet presAssocID="{032BBB8E-C18A-4358-903E-602990C99CD3}" presName="spacer" presStyleCnt="0"/>
      <dgm:spPr/>
    </dgm:pt>
    <dgm:pt modelId="{76094D8D-5377-47A4-A881-454BAB77F616}" type="pres">
      <dgm:prSet presAssocID="{776C96B9-BFD8-4AD8-A62F-10779CB9928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4B3EE-F228-4B18-9AA0-B93DA8CCCD6A}" type="pres">
      <dgm:prSet presAssocID="{DA33342E-36A8-4641-AEEF-083F16C9C9AD}" presName="spacer" presStyleCnt="0"/>
      <dgm:spPr/>
    </dgm:pt>
    <dgm:pt modelId="{46E0116E-29C9-47FC-B060-F02DE14811D7}" type="pres">
      <dgm:prSet presAssocID="{10933332-B954-45A9-BF96-BA16CE2E9B9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D8C98-F5D4-4D6B-93D5-9678FB2AFED7}" type="pres">
      <dgm:prSet presAssocID="{23ECD976-72F5-4DA3-A1DE-8124FBCE8062}" presName="spacer" presStyleCnt="0"/>
      <dgm:spPr/>
    </dgm:pt>
    <dgm:pt modelId="{5E2F6C0E-028D-4DE8-992C-2D34A83F00CB}" type="pres">
      <dgm:prSet presAssocID="{6BC42B69-FE6A-4AD1-AD12-6FBA50F79C0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3FD0F0-1A29-420C-A67C-FB106743C986}" type="presOf" srcId="{D0BA5820-4068-4B37-8338-3C4359E52718}" destId="{07CB3505-E7E5-4DCA-99A1-97985C30C7AE}" srcOrd="0" destOrd="0" presId="urn:microsoft.com/office/officeart/2005/8/layout/vList2"/>
    <dgm:cxn modelId="{8B7BBCC5-A319-44C3-93DD-199B462F8B1E}" type="presOf" srcId="{776C96B9-BFD8-4AD8-A62F-10779CB99286}" destId="{76094D8D-5377-47A4-A881-454BAB77F616}" srcOrd="0" destOrd="0" presId="urn:microsoft.com/office/officeart/2005/8/layout/vList2"/>
    <dgm:cxn modelId="{372F95DB-5E7B-4A53-8344-52BBC9210343}" type="presOf" srcId="{6BC42B69-FE6A-4AD1-AD12-6FBA50F79C0F}" destId="{5E2F6C0E-028D-4DE8-992C-2D34A83F00CB}" srcOrd="0" destOrd="0" presId="urn:microsoft.com/office/officeart/2005/8/layout/vList2"/>
    <dgm:cxn modelId="{4F441658-5205-4FFC-9C15-B04FB7F30A13}" srcId="{D0BA5820-4068-4B37-8338-3C4359E52718}" destId="{10933332-B954-45A9-BF96-BA16CE2E9B93}" srcOrd="2" destOrd="0" parTransId="{1BCD7936-7014-476A-9343-8FC3EC425539}" sibTransId="{23ECD976-72F5-4DA3-A1DE-8124FBCE8062}"/>
    <dgm:cxn modelId="{7FD66639-673E-40CF-8DB5-247EB2DC3533}" type="presOf" srcId="{10933332-B954-45A9-BF96-BA16CE2E9B93}" destId="{46E0116E-29C9-47FC-B060-F02DE14811D7}" srcOrd="0" destOrd="0" presId="urn:microsoft.com/office/officeart/2005/8/layout/vList2"/>
    <dgm:cxn modelId="{A59E569D-70EC-4F6B-B15B-7F8956475651}" type="presOf" srcId="{EB217BE2-84AF-4FE1-90B5-2D983031F472}" destId="{E5FDA784-687D-460F-B990-0B06C037C2DE}" srcOrd="0" destOrd="0" presId="urn:microsoft.com/office/officeart/2005/8/layout/vList2"/>
    <dgm:cxn modelId="{B1FE840B-0FFF-4E1A-A03A-CF086565D1E4}" srcId="{D0BA5820-4068-4B37-8338-3C4359E52718}" destId="{EB217BE2-84AF-4FE1-90B5-2D983031F472}" srcOrd="0" destOrd="0" parTransId="{8E0C1817-3259-4186-A803-7FFAC357E92A}" sibTransId="{032BBB8E-C18A-4358-903E-602990C99CD3}"/>
    <dgm:cxn modelId="{B59946F1-741A-4BC7-9290-1B63946217CB}" srcId="{D0BA5820-4068-4B37-8338-3C4359E52718}" destId="{776C96B9-BFD8-4AD8-A62F-10779CB99286}" srcOrd="1" destOrd="0" parTransId="{71E3F535-3D54-4368-A062-23014BE17D0B}" sibTransId="{DA33342E-36A8-4641-AEEF-083F16C9C9AD}"/>
    <dgm:cxn modelId="{DAB2A821-B448-4B0D-8964-864F909498A9}" srcId="{D0BA5820-4068-4B37-8338-3C4359E52718}" destId="{6BC42B69-FE6A-4AD1-AD12-6FBA50F79C0F}" srcOrd="3" destOrd="0" parTransId="{1CB59DAC-8B0D-468B-A767-A2D2371E991B}" sibTransId="{46673F71-0F59-4FA6-AC91-4EF399BF3289}"/>
    <dgm:cxn modelId="{157B81AB-74E6-4FBF-AD05-661930DCEA9B}" type="presParOf" srcId="{07CB3505-E7E5-4DCA-99A1-97985C30C7AE}" destId="{E5FDA784-687D-460F-B990-0B06C037C2DE}" srcOrd="0" destOrd="0" presId="urn:microsoft.com/office/officeart/2005/8/layout/vList2"/>
    <dgm:cxn modelId="{AE451971-EA23-47C3-A94F-AD410CB269D3}" type="presParOf" srcId="{07CB3505-E7E5-4DCA-99A1-97985C30C7AE}" destId="{D153BCAE-7C90-4B30-BAD7-BEE183E78CE8}" srcOrd="1" destOrd="0" presId="urn:microsoft.com/office/officeart/2005/8/layout/vList2"/>
    <dgm:cxn modelId="{C8E63E6B-F270-4D84-A9C2-D2CC91598D21}" type="presParOf" srcId="{07CB3505-E7E5-4DCA-99A1-97985C30C7AE}" destId="{76094D8D-5377-47A4-A881-454BAB77F616}" srcOrd="2" destOrd="0" presId="urn:microsoft.com/office/officeart/2005/8/layout/vList2"/>
    <dgm:cxn modelId="{A5EE9FAA-65FF-4621-A518-19678A3D57BA}" type="presParOf" srcId="{07CB3505-E7E5-4DCA-99A1-97985C30C7AE}" destId="{C5F4B3EE-F228-4B18-9AA0-B93DA8CCCD6A}" srcOrd="3" destOrd="0" presId="urn:microsoft.com/office/officeart/2005/8/layout/vList2"/>
    <dgm:cxn modelId="{DC5EE5F7-65E4-47B0-9369-D4F4E3726F09}" type="presParOf" srcId="{07CB3505-E7E5-4DCA-99A1-97985C30C7AE}" destId="{46E0116E-29C9-47FC-B060-F02DE14811D7}" srcOrd="4" destOrd="0" presId="urn:microsoft.com/office/officeart/2005/8/layout/vList2"/>
    <dgm:cxn modelId="{97817B5D-DB84-419D-ABA2-113B9B9CA8FD}" type="presParOf" srcId="{07CB3505-E7E5-4DCA-99A1-97985C30C7AE}" destId="{CE0D8C98-F5D4-4D6B-93D5-9678FB2AFED7}" srcOrd="5" destOrd="0" presId="urn:microsoft.com/office/officeart/2005/8/layout/vList2"/>
    <dgm:cxn modelId="{532CFB9B-2312-4762-8003-A059CBB013AF}" type="presParOf" srcId="{07CB3505-E7E5-4DCA-99A1-97985C30C7AE}" destId="{5E2F6C0E-028D-4DE8-992C-2D34A83F00C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B65878-F724-4446-AEF7-19ED11E5AE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7A10563-EC24-4E9F-8449-A06AC188B1F6}">
      <dgm:prSet/>
      <dgm:spPr/>
      <dgm:t>
        <a:bodyPr/>
        <a:lstStyle/>
        <a:p>
          <a:pPr rtl="0"/>
          <a:r>
            <a:rPr lang="ru-RU" dirty="0" smtClean="0"/>
            <a:t>ПЛАН ПРОЕКТА  (часть 1)</a:t>
          </a:r>
          <a:endParaRPr lang="ru-RU" dirty="0"/>
        </a:p>
      </dgm:t>
    </dgm:pt>
    <dgm:pt modelId="{3E23BA2C-4D38-4156-ABD0-ECF7CDF0B653}" type="parTrans" cxnId="{8D72FC70-97BC-4A87-B717-BEB62242151E}">
      <dgm:prSet/>
      <dgm:spPr/>
      <dgm:t>
        <a:bodyPr/>
        <a:lstStyle/>
        <a:p>
          <a:endParaRPr lang="ru-RU"/>
        </a:p>
      </dgm:t>
    </dgm:pt>
    <dgm:pt modelId="{9CE52489-DB90-498C-8E15-F1512E5D9781}" type="sibTrans" cxnId="{8D72FC70-97BC-4A87-B717-BEB62242151E}">
      <dgm:prSet/>
      <dgm:spPr/>
      <dgm:t>
        <a:bodyPr/>
        <a:lstStyle/>
        <a:p>
          <a:endParaRPr lang="ru-RU"/>
        </a:p>
      </dgm:t>
    </dgm:pt>
    <dgm:pt modelId="{8816D68F-31AF-4609-80BF-383FCEFEF24A}" type="pres">
      <dgm:prSet presAssocID="{DAB65878-F724-4446-AEF7-19ED11E5AE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A06F55-0554-41EF-A51B-5F8472778F77}" type="pres">
      <dgm:prSet presAssocID="{87A10563-EC24-4E9F-8449-A06AC188B1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7FE158-B5ED-405C-9561-AA28DEDB13AD}" type="presOf" srcId="{DAB65878-F724-4446-AEF7-19ED11E5AE30}" destId="{8816D68F-31AF-4609-80BF-383FCEFEF24A}" srcOrd="0" destOrd="0" presId="urn:microsoft.com/office/officeart/2005/8/layout/vList2"/>
    <dgm:cxn modelId="{A5748CF4-9B49-42DD-AE7D-3675C29278F4}" type="presOf" srcId="{87A10563-EC24-4E9F-8449-A06AC188B1F6}" destId="{BCA06F55-0554-41EF-A51B-5F8472778F77}" srcOrd="0" destOrd="0" presId="urn:microsoft.com/office/officeart/2005/8/layout/vList2"/>
    <dgm:cxn modelId="{8D72FC70-97BC-4A87-B717-BEB62242151E}" srcId="{DAB65878-F724-4446-AEF7-19ED11E5AE30}" destId="{87A10563-EC24-4E9F-8449-A06AC188B1F6}" srcOrd="0" destOrd="0" parTransId="{3E23BA2C-4D38-4156-ABD0-ECF7CDF0B653}" sibTransId="{9CE52489-DB90-498C-8E15-F1512E5D9781}"/>
    <dgm:cxn modelId="{C6E8CE28-8373-418E-8214-3B57E4462FC5}" type="presParOf" srcId="{8816D68F-31AF-4609-80BF-383FCEFEF24A}" destId="{BCA06F55-0554-41EF-A51B-5F8472778F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800A78-049F-4C49-9912-077A30774AB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CEEE16-9080-4F73-89F4-89DD63267407}">
      <dgm:prSet/>
      <dgm:spPr/>
      <dgm:t>
        <a:bodyPr/>
        <a:lstStyle/>
        <a:p>
          <a:pPr rtl="0"/>
          <a:r>
            <a:rPr lang="ru-RU" dirty="0" smtClean="0"/>
            <a:t>Организация. Подготовительный этап</a:t>
          </a:r>
          <a:r>
            <a:rPr lang="en-US" dirty="0" smtClean="0"/>
            <a:t>:</a:t>
          </a:r>
          <a:endParaRPr lang="ru-RU" dirty="0"/>
        </a:p>
      </dgm:t>
    </dgm:pt>
    <dgm:pt modelId="{FA8B6270-3C5C-4A30-A1F7-6B2CED784133}" type="parTrans" cxnId="{E3FDA55E-C654-4EF4-AA48-20DFD03314E2}">
      <dgm:prSet/>
      <dgm:spPr/>
      <dgm:t>
        <a:bodyPr/>
        <a:lstStyle/>
        <a:p>
          <a:endParaRPr lang="ru-RU"/>
        </a:p>
      </dgm:t>
    </dgm:pt>
    <dgm:pt modelId="{AC3359EB-91DB-44E8-A15A-11EF3CDA0F1D}" type="sibTrans" cxnId="{E3FDA55E-C654-4EF4-AA48-20DFD03314E2}">
      <dgm:prSet/>
      <dgm:spPr/>
      <dgm:t>
        <a:bodyPr/>
        <a:lstStyle/>
        <a:p>
          <a:endParaRPr lang="ru-RU"/>
        </a:p>
      </dgm:t>
    </dgm:pt>
    <dgm:pt modelId="{B10309C1-27C6-4582-B201-F3139269E639}">
      <dgm:prSet/>
      <dgm:spPr/>
      <dgm:t>
        <a:bodyPr/>
        <a:lstStyle/>
        <a:p>
          <a:pPr rtl="0"/>
          <a:r>
            <a:rPr lang="ru-RU" dirty="0" smtClean="0"/>
            <a:t>Историческая справка</a:t>
          </a:r>
          <a:r>
            <a:rPr lang="en-US" dirty="0" smtClean="0"/>
            <a:t>;</a:t>
          </a:r>
          <a:endParaRPr lang="ru-RU" dirty="0"/>
        </a:p>
      </dgm:t>
    </dgm:pt>
    <dgm:pt modelId="{ADB96970-6FEC-483C-BD39-855E18B359DE}" type="parTrans" cxnId="{533D2665-9F97-4981-BE18-4B39FFDD61DB}">
      <dgm:prSet/>
      <dgm:spPr/>
      <dgm:t>
        <a:bodyPr/>
        <a:lstStyle/>
        <a:p>
          <a:endParaRPr lang="ru-RU"/>
        </a:p>
      </dgm:t>
    </dgm:pt>
    <dgm:pt modelId="{D239CB97-03FE-476F-8E2B-3C8B787D2FE1}" type="sibTrans" cxnId="{533D2665-9F97-4981-BE18-4B39FFDD61DB}">
      <dgm:prSet/>
      <dgm:spPr/>
      <dgm:t>
        <a:bodyPr/>
        <a:lstStyle/>
        <a:p>
          <a:endParaRPr lang="ru-RU"/>
        </a:p>
      </dgm:t>
    </dgm:pt>
    <dgm:pt modelId="{12051A5B-CBD3-4933-B836-BB5B6F477B73}">
      <dgm:prSet/>
      <dgm:spPr/>
      <dgm:t>
        <a:bodyPr/>
        <a:lstStyle/>
        <a:p>
          <a:pPr rtl="0"/>
          <a:r>
            <a:rPr lang="ru-RU" dirty="0" smtClean="0"/>
            <a:t>Эскиз</a:t>
          </a:r>
          <a:r>
            <a:rPr lang="en-US" dirty="0" smtClean="0"/>
            <a:t>;</a:t>
          </a:r>
          <a:endParaRPr lang="ru-RU" dirty="0"/>
        </a:p>
      </dgm:t>
    </dgm:pt>
    <dgm:pt modelId="{D235C11D-2C06-4215-B643-DD4CFF29D4A8}" type="parTrans" cxnId="{048CC807-7BA9-4EA0-8717-2E02BA10F191}">
      <dgm:prSet/>
      <dgm:spPr/>
      <dgm:t>
        <a:bodyPr/>
        <a:lstStyle/>
        <a:p>
          <a:endParaRPr lang="ru-RU"/>
        </a:p>
      </dgm:t>
    </dgm:pt>
    <dgm:pt modelId="{163B5931-5AA2-4140-827C-6EC2ACBE7828}" type="sibTrans" cxnId="{048CC807-7BA9-4EA0-8717-2E02BA10F191}">
      <dgm:prSet/>
      <dgm:spPr/>
      <dgm:t>
        <a:bodyPr/>
        <a:lstStyle/>
        <a:p>
          <a:endParaRPr lang="ru-RU"/>
        </a:p>
      </dgm:t>
    </dgm:pt>
    <dgm:pt modelId="{94DE11A1-B64F-4D5C-B75A-0FB4B5FE6535}">
      <dgm:prSet/>
      <dgm:spPr/>
      <dgm:t>
        <a:bodyPr/>
        <a:lstStyle/>
        <a:p>
          <a:pPr rtl="0"/>
          <a:r>
            <a:rPr lang="ru-RU" dirty="0" smtClean="0"/>
            <a:t>Материалы и инструменты</a:t>
          </a:r>
          <a:r>
            <a:rPr lang="en-US" dirty="0" smtClean="0"/>
            <a:t>;</a:t>
          </a:r>
          <a:endParaRPr lang="ru-RU" dirty="0"/>
        </a:p>
      </dgm:t>
    </dgm:pt>
    <dgm:pt modelId="{06917863-8E22-4915-8967-4CAEC865FC35}" type="parTrans" cxnId="{6ED0F37C-F965-4EDD-86FE-731CDD9A9B62}">
      <dgm:prSet/>
      <dgm:spPr/>
      <dgm:t>
        <a:bodyPr/>
        <a:lstStyle/>
        <a:p>
          <a:endParaRPr lang="ru-RU"/>
        </a:p>
      </dgm:t>
    </dgm:pt>
    <dgm:pt modelId="{89077073-7DB5-4E3D-9BAE-C1EB398D23B5}" type="sibTrans" cxnId="{6ED0F37C-F965-4EDD-86FE-731CDD9A9B62}">
      <dgm:prSet/>
      <dgm:spPr/>
      <dgm:t>
        <a:bodyPr/>
        <a:lstStyle/>
        <a:p>
          <a:endParaRPr lang="ru-RU"/>
        </a:p>
      </dgm:t>
    </dgm:pt>
    <dgm:pt modelId="{3204152E-7A36-4FF9-90FE-95717D973689}">
      <dgm:prSet/>
      <dgm:spPr/>
      <dgm:t>
        <a:bodyPr/>
        <a:lstStyle/>
        <a:p>
          <a:pPr rtl="0"/>
          <a:r>
            <a:rPr lang="ru-RU" dirty="0" smtClean="0"/>
            <a:t>Т.Б при изготовлении проекта.</a:t>
          </a:r>
          <a:endParaRPr lang="ru-RU" dirty="0"/>
        </a:p>
      </dgm:t>
    </dgm:pt>
    <dgm:pt modelId="{F7972F09-4DF8-4079-849D-1E2530962349}" type="parTrans" cxnId="{7A61F47E-C7E1-4B4E-9A77-B63402139748}">
      <dgm:prSet/>
      <dgm:spPr/>
      <dgm:t>
        <a:bodyPr/>
        <a:lstStyle/>
        <a:p>
          <a:endParaRPr lang="ru-RU"/>
        </a:p>
      </dgm:t>
    </dgm:pt>
    <dgm:pt modelId="{EA72C842-0425-4372-8B91-7F43D2CADCA1}" type="sibTrans" cxnId="{7A61F47E-C7E1-4B4E-9A77-B63402139748}">
      <dgm:prSet/>
      <dgm:spPr/>
      <dgm:t>
        <a:bodyPr/>
        <a:lstStyle/>
        <a:p>
          <a:endParaRPr lang="ru-RU"/>
        </a:p>
      </dgm:t>
    </dgm:pt>
    <dgm:pt modelId="{915A8D73-1535-4A7C-8F42-E0B8A8FB2AD1}" type="pres">
      <dgm:prSet presAssocID="{C1800A78-049F-4C49-9912-077A30774A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6B483-CD10-455C-B83C-A10E244217A8}" type="pres">
      <dgm:prSet presAssocID="{F8CEEE16-9080-4F73-89F4-89DD63267407}" presName="linNode" presStyleCnt="0"/>
      <dgm:spPr/>
    </dgm:pt>
    <dgm:pt modelId="{96DC2704-D4E1-4197-A436-A8492911F29D}" type="pres">
      <dgm:prSet presAssocID="{F8CEEE16-9080-4F73-89F4-89DD6326740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A808B-9516-4894-BEF1-F2BBA2233F1E}" type="pres">
      <dgm:prSet presAssocID="{F8CEEE16-9080-4F73-89F4-89DD63267407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61F47E-C7E1-4B4E-9A77-B63402139748}" srcId="{F8CEEE16-9080-4F73-89F4-89DD63267407}" destId="{3204152E-7A36-4FF9-90FE-95717D973689}" srcOrd="3" destOrd="0" parTransId="{F7972F09-4DF8-4079-849D-1E2530962349}" sibTransId="{EA72C842-0425-4372-8B91-7F43D2CADCA1}"/>
    <dgm:cxn modelId="{048CC807-7BA9-4EA0-8717-2E02BA10F191}" srcId="{F8CEEE16-9080-4F73-89F4-89DD63267407}" destId="{12051A5B-CBD3-4933-B836-BB5B6F477B73}" srcOrd="1" destOrd="0" parTransId="{D235C11D-2C06-4215-B643-DD4CFF29D4A8}" sibTransId="{163B5931-5AA2-4140-827C-6EC2ACBE7828}"/>
    <dgm:cxn modelId="{3CCADDE4-C1C3-4D56-A24E-4D59E021C758}" type="presOf" srcId="{B10309C1-27C6-4582-B201-F3139269E639}" destId="{521A808B-9516-4894-BEF1-F2BBA2233F1E}" srcOrd="0" destOrd="0" presId="urn:microsoft.com/office/officeart/2005/8/layout/vList5"/>
    <dgm:cxn modelId="{EEE165A4-6B1F-4CFD-9ACE-6484433B8654}" type="presOf" srcId="{F8CEEE16-9080-4F73-89F4-89DD63267407}" destId="{96DC2704-D4E1-4197-A436-A8492911F29D}" srcOrd="0" destOrd="0" presId="urn:microsoft.com/office/officeart/2005/8/layout/vList5"/>
    <dgm:cxn modelId="{E3FDA55E-C654-4EF4-AA48-20DFD03314E2}" srcId="{C1800A78-049F-4C49-9912-077A30774AB9}" destId="{F8CEEE16-9080-4F73-89F4-89DD63267407}" srcOrd="0" destOrd="0" parTransId="{FA8B6270-3C5C-4A30-A1F7-6B2CED784133}" sibTransId="{AC3359EB-91DB-44E8-A15A-11EF3CDA0F1D}"/>
    <dgm:cxn modelId="{6ED0F37C-F965-4EDD-86FE-731CDD9A9B62}" srcId="{F8CEEE16-9080-4F73-89F4-89DD63267407}" destId="{94DE11A1-B64F-4D5C-B75A-0FB4B5FE6535}" srcOrd="2" destOrd="0" parTransId="{06917863-8E22-4915-8967-4CAEC865FC35}" sibTransId="{89077073-7DB5-4E3D-9BAE-C1EB398D23B5}"/>
    <dgm:cxn modelId="{DF94C230-8596-417B-8BB0-4CA015E1C99C}" type="presOf" srcId="{94DE11A1-B64F-4D5C-B75A-0FB4B5FE6535}" destId="{521A808B-9516-4894-BEF1-F2BBA2233F1E}" srcOrd="0" destOrd="2" presId="urn:microsoft.com/office/officeart/2005/8/layout/vList5"/>
    <dgm:cxn modelId="{533D2665-9F97-4981-BE18-4B39FFDD61DB}" srcId="{F8CEEE16-9080-4F73-89F4-89DD63267407}" destId="{B10309C1-27C6-4582-B201-F3139269E639}" srcOrd="0" destOrd="0" parTransId="{ADB96970-6FEC-483C-BD39-855E18B359DE}" sibTransId="{D239CB97-03FE-476F-8E2B-3C8B787D2FE1}"/>
    <dgm:cxn modelId="{FA0B0964-9B47-4C08-8DCA-BC989BB63234}" type="presOf" srcId="{C1800A78-049F-4C49-9912-077A30774AB9}" destId="{915A8D73-1535-4A7C-8F42-E0B8A8FB2AD1}" srcOrd="0" destOrd="0" presId="urn:microsoft.com/office/officeart/2005/8/layout/vList5"/>
    <dgm:cxn modelId="{FB0E7C3B-4AAD-4538-A733-EE1899A9FDDE}" type="presOf" srcId="{12051A5B-CBD3-4933-B836-BB5B6F477B73}" destId="{521A808B-9516-4894-BEF1-F2BBA2233F1E}" srcOrd="0" destOrd="1" presId="urn:microsoft.com/office/officeart/2005/8/layout/vList5"/>
    <dgm:cxn modelId="{6EEFD9D9-5F30-4D48-B4C8-708E82D2252A}" type="presOf" srcId="{3204152E-7A36-4FF9-90FE-95717D973689}" destId="{521A808B-9516-4894-BEF1-F2BBA2233F1E}" srcOrd="0" destOrd="3" presId="urn:microsoft.com/office/officeart/2005/8/layout/vList5"/>
    <dgm:cxn modelId="{C3360594-2B5F-4E98-83D7-46321AB3FC78}" type="presParOf" srcId="{915A8D73-1535-4A7C-8F42-E0B8A8FB2AD1}" destId="{C156B483-CD10-455C-B83C-A10E244217A8}" srcOrd="0" destOrd="0" presId="urn:microsoft.com/office/officeart/2005/8/layout/vList5"/>
    <dgm:cxn modelId="{A2D9F30E-C23D-4F50-A055-8684F944BF93}" type="presParOf" srcId="{C156B483-CD10-455C-B83C-A10E244217A8}" destId="{96DC2704-D4E1-4197-A436-A8492911F29D}" srcOrd="0" destOrd="0" presId="urn:microsoft.com/office/officeart/2005/8/layout/vList5"/>
    <dgm:cxn modelId="{1B1F897D-64DD-4EF4-976C-03D3CB982A75}" type="presParOf" srcId="{C156B483-CD10-455C-B83C-A10E244217A8}" destId="{521A808B-9516-4894-BEF1-F2BBA2233F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5A4677-8D2B-49DD-A367-9AAAC44573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02F6AA5-D292-476F-B1D3-4B1E77C4CF10}">
      <dgm:prSet/>
      <dgm:spPr/>
      <dgm:t>
        <a:bodyPr/>
        <a:lstStyle/>
        <a:p>
          <a:pPr rtl="0"/>
          <a:r>
            <a:rPr lang="ru-RU" dirty="0" smtClean="0"/>
            <a:t>ПЛАН ПРОЕКТА (часть 2 и 3)</a:t>
          </a:r>
          <a:endParaRPr lang="ru-RU" dirty="0"/>
        </a:p>
      </dgm:t>
    </dgm:pt>
    <dgm:pt modelId="{425F6D81-30AE-4D2E-B788-7BA83308A2E4}" type="parTrans" cxnId="{9A62E13A-2D94-4EA0-960C-3664FB5B6FB3}">
      <dgm:prSet/>
      <dgm:spPr/>
      <dgm:t>
        <a:bodyPr/>
        <a:lstStyle/>
        <a:p>
          <a:endParaRPr lang="ru-RU"/>
        </a:p>
      </dgm:t>
    </dgm:pt>
    <dgm:pt modelId="{4F8FF989-C4D8-4AE9-8DA4-BDC5622F0F8B}" type="sibTrans" cxnId="{9A62E13A-2D94-4EA0-960C-3664FB5B6FB3}">
      <dgm:prSet/>
      <dgm:spPr/>
      <dgm:t>
        <a:bodyPr/>
        <a:lstStyle/>
        <a:p>
          <a:endParaRPr lang="ru-RU"/>
        </a:p>
      </dgm:t>
    </dgm:pt>
    <dgm:pt modelId="{579A77C7-5F43-49C9-8D60-CBDDF78C25C4}" type="pres">
      <dgm:prSet presAssocID="{A55A4677-8D2B-49DD-A367-9AAAC44573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CF300F-4A04-474C-A253-C58EB4EC0793}" type="pres">
      <dgm:prSet presAssocID="{302F6AA5-D292-476F-B1D3-4B1E77C4CF1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4800FE-40C4-4605-854C-5ABB69862F8D}" type="presOf" srcId="{A55A4677-8D2B-49DD-A367-9AAAC4457386}" destId="{579A77C7-5F43-49C9-8D60-CBDDF78C25C4}" srcOrd="0" destOrd="0" presId="urn:microsoft.com/office/officeart/2005/8/layout/vList2"/>
    <dgm:cxn modelId="{BBC73CAE-81DF-4395-8AE4-EE674FD8E5B3}" type="presOf" srcId="{302F6AA5-D292-476F-B1D3-4B1E77C4CF10}" destId="{BACF300F-4A04-474C-A253-C58EB4EC0793}" srcOrd="0" destOrd="0" presId="urn:microsoft.com/office/officeart/2005/8/layout/vList2"/>
    <dgm:cxn modelId="{9A62E13A-2D94-4EA0-960C-3664FB5B6FB3}" srcId="{A55A4677-8D2B-49DD-A367-9AAAC4457386}" destId="{302F6AA5-D292-476F-B1D3-4B1E77C4CF10}" srcOrd="0" destOrd="0" parTransId="{425F6D81-30AE-4D2E-B788-7BA83308A2E4}" sibTransId="{4F8FF989-C4D8-4AE9-8DA4-BDC5622F0F8B}"/>
    <dgm:cxn modelId="{04300308-81CE-451F-89C1-34F27522081C}" type="presParOf" srcId="{579A77C7-5F43-49C9-8D60-CBDDF78C25C4}" destId="{BACF300F-4A04-474C-A253-C58EB4EC07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F7A96C-4358-437B-A984-F0B9E2B0BC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14376E6-F75C-447B-AB04-65D46DABB238}">
      <dgm:prSet/>
      <dgm:spPr/>
      <dgm:t>
        <a:bodyPr/>
        <a:lstStyle/>
        <a:p>
          <a:pPr rtl="0"/>
          <a:r>
            <a:rPr lang="ru-RU" dirty="0" smtClean="0"/>
            <a:t>Технологический этап</a:t>
          </a:r>
          <a:r>
            <a:rPr lang="en-US" dirty="0" smtClean="0"/>
            <a:t>:</a:t>
          </a:r>
          <a:endParaRPr lang="ru-RU" dirty="0"/>
        </a:p>
      </dgm:t>
    </dgm:pt>
    <dgm:pt modelId="{09D68AD6-83BF-4AA1-8573-2EBF8331F8B3}" type="parTrans" cxnId="{9A8F8862-25BC-4E84-980D-4DCB2C0B5B18}">
      <dgm:prSet/>
      <dgm:spPr/>
      <dgm:t>
        <a:bodyPr/>
        <a:lstStyle/>
        <a:p>
          <a:endParaRPr lang="ru-RU"/>
        </a:p>
      </dgm:t>
    </dgm:pt>
    <dgm:pt modelId="{91F97752-5834-49AE-88AB-E762A65C562A}" type="sibTrans" cxnId="{9A8F8862-25BC-4E84-980D-4DCB2C0B5B18}">
      <dgm:prSet/>
      <dgm:spPr/>
      <dgm:t>
        <a:bodyPr/>
        <a:lstStyle/>
        <a:p>
          <a:endParaRPr lang="ru-RU"/>
        </a:p>
      </dgm:t>
    </dgm:pt>
    <dgm:pt modelId="{016065FE-5A4A-4B23-9D56-7847AF5BACB3}">
      <dgm:prSet/>
      <dgm:spPr/>
      <dgm:t>
        <a:bodyPr/>
        <a:lstStyle/>
        <a:p>
          <a:pPr rtl="0"/>
          <a:r>
            <a:rPr lang="ru-RU" dirty="0" smtClean="0"/>
            <a:t>Технологическая карта.</a:t>
          </a:r>
          <a:endParaRPr lang="ru-RU" dirty="0"/>
        </a:p>
      </dgm:t>
    </dgm:pt>
    <dgm:pt modelId="{0E1B7A83-4B1F-4E6A-B0DE-3C55336E84A9}" type="parTrans" cxnId="{9717FC36-5B1B-41DF-B1EB-5DA9E63D1B7F}">
      <dgm:prSet/>
      <dgm:spPr/>
      <dgm:t>
        <a:bodyPr/>
        <a:lstStyle/>
        <a:p>
          <a:endParaRPr lang="ru-RU"/>
        </a:p>
      </dgm:t>
    </dgm:pt>
    <dgm:pt modelId="{378797E9-3A99-4115-95CD-E7C77BF30E10}" type="sibTrans" cxnId="{9717FC36-5B1B-41DF-B1EB-5DA9E63D1B7F}">
      <dgm:prSet/>
      <dgm:spPr/>
      <dgm:t>
        <a:bodyPr/>
        <a:lstStyle/>
        <a:p>
          <a:endParaRPr lang="ru-RU"/>
        </a:p>
      </dgm:t>
    </dgm:pt>
    <dgm:pt modelId="{5D30F205-9ED4-4B45-B55A-661F4812F3E8}">
      <dgm:prSet/>
      <dgm:spPr/>
      <dgm:t>
        <a:bodyPr/>
        <a:lstStyle/>
        <a:p>
          <a:pPr rtl="0"/>
          <a:r>
            <a:rPr lang="ru-RU" dirty="0" smtClean="0"/>
            <a:t>Заключительный этап</a:t>
          </a:r>
          <a:r>
            <a:rPr lang="en-US" dirty="0" smtClean="0"/>
            <a:t>:</a:t>
          </a:r>
          <a:endParaRPr lang="ru-RU" dirty="0"/>
        </a:p>
      </dgm:t>
    </dgm:pt>
    <dgm:pt modelId="{1B2CF820-B61C-41B8-BDBF-E65D51F6033C}" type="parTrans" cxnId="{F38CBE31-9CEC-4D84-827D-FEA893BD197A}">
      <dgm:prSet/>
      <dgm:spPr/>
      <dgm:t>
        <a:bodyPr/>
        <a:lstStyle/>
        <a:p>
          <a:endParaRPr lang="ru-RU"/>
        </a:p>
      </dgm:t>
    </dgm:pt>
    <dgm:pt modelId="{C6382192-DAF5-40B0-ADF0-8886D2FC149F}" type="sibTrans" cxnId="{F38CBE31-9CEC-4D84-827D-FEA893BD197A}">
      <dgm:prSet/>
      <dgm:spPr/>
      <dgm:t>
        <a:bodyPr/>
        <a:lstStyle/>
        <a:p>
          <a:endParaRPr lang="ru-RU"/>
        </a:p>
      </dgm:t>
    </dgm:pt>
    <dgm:pt modelId="{39BD3E65-96B9-4219-B007-74052DD2546B}">
      <dgm:prSet/>
      <dgm:spPr/>
      <dgm:t>
        <a:bodyPr/>
        <a:lstStyle/>
        <a:p>
          <a:pPr rtl="0"/>
          <a:r>
            <a:rPr lang="ru-RU" dirty="0" smtClean="0"/>
            <a:t>Экономический расчёт</a:t>
          </a:r>
          <a:r>
            <a:rPr lang="en-US" dirty="0" smtClean="0"/>
            <a:t>;</a:t>
          </a:r>
          <a:endParaRPr lang="ru-RU" dirty="0"/>
        </a:p>
      </dgm:t>
    </dgm:pt>
    <dgm:pt modelId="{D7F16123-C4B3-46BA-8FE6-644382BBDD34}" type="parTrans" cxnId="{B5A3725C-3CDC-4CBF-A486-E2E73D57F60E}">
      <dgm:prSet/>
      <dgm:spPr/>
      <dgm:t>
        <a:bodyPr/>
        <a:lstStyle/>
        <a:p>
          <a:endParaRPr lang="ru-RU"/>
        </a:p>
      </dgm:t>
    </dgm:pt>
    <dgm:pt modelId="{E2D9DF3B-63B2-4759-BCC7-1805B2F5E110}" type="sibTrans" cxnId="{B5A3725C-3CDC-4CBF-A486-E2E73D57F60E}">
      <dgm:prSet/>
      <dgm:spPr/>
      <dgm:t>
        <a:bodyPr/>
        <a:lstStyle/>
        <a:p>
          <a:endParaRPr lang="ru-RU"/>
        </a:p>
      </dgm:t>
    </dgm:pt>
    <dgm:pt modelId="{6A3412D1-93E5-4ECC-87EA-9701B5DDB3CD}">
      <dgm:prSet/>
      <dgm:spPr/>
      <dgm:t>
        <a:bodyPr/>
        <a:lstStyle/>
        <a:p>
          <a:pPr rtl="0"/>
          <a:r>
            <a:rPr lang="ru-RU" dirty="0" smtClean="0"/>
            <a:t>Экологическое обоснование</a:t>
          </a:r>
          <a:r>
            <a:rPr lang="en-US" dirty="0" smtClean="0"/>
            <a:t>;</a:t>
          </a:r>
          <a:endParaRPr lang="ru-RU" dirty="0"/>
        </a:p>
      </dgm:t>
    </dgm:pt>
    <dgm:pt modelId="{93E5746A-AA16-4562-B396-0EA921A98C63}" type="parTrans" cxnId="{84AB55BB-8B29-4E82-8380-125C917B3A14}">
      <dgm:prSet/>
      <dgm:spPr/>
      <dgm:t>
        <a:bodyPr/>
        <a:lstStyle/>
        <a:p>
          <a:endParaRPr lang="ru-RU"/>
        </a:p>
      </dgm:t>
    </dgm:pt>
    <dgm:pt modelId="{69211560-395B-45DC-B884-DEE2F3D01B25}" type="sibTrans" cxnId="{84AB55BB-8B29-4E82-8380-125C917B3A14}">
      <dgm:prSet/>
      <dgm:spPr/>
      <dgm:t>
        <a:bodyPr/>
        <a:lstStyle/>
        <a:p>
          <a:endParaRPr lang="ru-RU"/>
        </a:p>
      </dgm:t>
    </dgm:pt>
    <dgm:pt modelId="{EB219D6D-D615-4436-BBDB-0FA240A05C2C}">
      <dgm:prSet/>
      <dgm:spPr/>
      <dgm:t>
        <a:bodyPr/>
        <a:lstStyle/>
        <a:p>
          <a:pPr rtl="0"/>
          <a:r>
            <a:rPr lang="ru-RU" dirty="0" smtClean="0"/>
            <a:t>Защита проекта</a:t>
          </a:r>
          <a:r>
            <a:rPr lang="en-US" dirty="0" smtClean="0"/>
            <a:t>;</a:t>
          </a:r>
          <a:endParaRPr lang="ru-RU" dirty="0"/>
        </a:p>
      </dgm:t>
    </dgm:pt>
    <dgm:pt modelId="{EE8F6225-2619-41C3-9545-E1967DFE5834}" type="parTrans" cxnId="{8C5446A9-EC4A-4F4D-B704-206BA50FAC72}">
      <dgm:prSet/>
      <dgm:spPr/>
      <dgm:t>
        <a:bodyPr/>
        <a:lstStyle/>
        <a:p>
          <a:endParaRPr lang="ru-RU"/>
        </a:p>
      </dgm:t>
    </dgm:pt>
    <dgm:pt modelId="{459D0A34-036C-4606-B0BA-7AEE0E9AAC6E}" type="sibTrans" cxnId="{8C5446A9-EC4A-4F4D-B704-206BA50FAC72}">
      <dgm:prSet/>
      <dgm:spPr/>
      <dgm:t>
        <a:bodyPr/>
        <a:lstStyle/>
        <a:p>
          <a:endParaRPr lang="ru-RU"/>
        </a:p>
      </dgm:t>
    </dgm:pt>
    <dgm:pt modelId="{107BCFA9-F069-48D8-91EC-CDCA4F14B92E}">
      <dgm:prSet/>
      <dgm:spPr/>
      <dgm:t>
        <a:bodyPr/>
        <a:lstStyle/>
        <a:p>
          <a:pPr rtl="0"/>
          <a:r>
            <a:rPr lang="ru-RU" dirty="0" smtClean="0"/>
            <a:t>Самооценка.</a:t>
          </a:r>
          <a:endParaRPr lang="ru-RU" dirty="0"/>
        </a:p>
      </dgm:t>
    </dgm:pt>
    <dgm:pt modelId="{38384001-66EC-4987-A7B5-67A742C28E81}" type="parTrans" cxnId="{84714BE2-69E8-4C10-A905-23536C8AADC8}">
      <dgm:prSet/>
      <dgm:spPr/>
      <dgm:t>
        <a:bodyPr/>
        <a:lstStyle/>
        <a:p>
          <a:endParaRPr lang="ru-RU"/>
        </a:p>
      </dgm:t>
    </dgm:pt>
    <dgm:pt modelId="{D95D2A36-D091-4E3F-9802-5B4046AE72AF}" type="sibTrans" cxnId="{84714BE2-69E8-4C10-A905-23536C8AADC8}">
      <dgm:prSet/>
      <dgm:spPr/>
      <dgm:t>
        <a:bodyPr/>
        <a:lstStyle/>
        <a:p>
          <a:endParaRPr lang="ru-RU"/>
        </a:p>
      </dgm:t>
    </dgm:pt>
    <dgm:pt modelId="{C84B0948-6499-460C-8617-CF5004B221E6}" type="pres">
      <dgm:prSet presAssocID="{3FF7A96C-4358-437B-A984-F0B9E2B0BC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14B89C-96C7-450E-9A35-B9F7172713B4}" type="pres">
      <dgm:prSet presAssocID="{514376E6-F75C-447B-AB04-65D46DABB238}" presName="linNode" presStyleCnt="0"/>
      <dgm:spPr/>
    </dgm:pt>
    <dgm:pt modelId="{08FE323C-325D-4F84-AD69-55108FA300B0}" type="pres">
      <dgm:prSet presAssocID="{514376E6-F75C-447B-AB04-65D46DABB23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879E5-0214-4034-8086-08D1923215AA}" type="pres">
      <dgm:prSet presAssocID="{514376E6-F75C-447B-AB04-65D46DABB23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374F6-B36A-4EE7-BCCD-E51C3E02FF34}" type="pres">
      <dgm:prSet presAssocID="{91F97752-5834-49AE-88AB-E762A65C562A}" presName="sp" presStyleCnt="0"/>
      <dgm:spPr/>
    </dgm:pt>
    <dgm:pt modelId="{C1E31EE6-7763-4947-9D22-961630F47588}" type="pres">
      <dgm:prSet presAssocID="{5D30F205-9ED4-4B45-B55A-661F4812F3E8}" presName="linNode" presStyleCnt="0"/>
      <dgm:spPr/>
    </dgm:pt>
    <dgm:pt modelId="{B32F2502-9CD1-49D3-907E-ABDA8E1D8E96}" type="pres">
      <dgm:prSet presAssocID="{5D30F205-9ED4-4B45-B55A-661F4812F3E8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4C13F-6BD6-49BA-8DA9-AF28514FAA3C}" type="pres">
      <dgm:prSet presAssocID="{5D30F205-9ED4-4B45-B55A-661F4812F3E8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BA46B9-4687-4D4F-B239-C27D6175B75D}" type="presOf" srcId="{6A3412D1-93E5-4ECC-87EA-9701B5DDB3CD}" destId="{6474C13F-6BD6-49BA-8DA9-AF28514FAA3C}" srcOrd="0" destOrd="1" presId="urn:microsoft.com/office/officeart/2005/8/layout/vList5"/>
    <dgm:cxn modelId="{6DEB518B-9F17-42DF-992F-FF20527EC83D}" type="presOf" srcId="{107BCFA9-F069-48D8-91EC-CDCA4F14B92E}" destId="{6474C13F-6BD6-49BA-8DA9-AF28514FAA3C}" srcOrd="0" destOrd="3" presId="urn:microsoft.com/office/officeart/2005/8/layout/vList5"/>
    <dgm:cxn modelId="{A74D4BC0-5556-4C6F-8235-76A76E1FD405}" type="presOf" srcId="{514376E6-F75C-447B-AB04-65D46DABB238}" destId="{08FE323C-325D-4F84-AD69-55108FA300B0}" srcOrd="0" destOrd="0" presId="urn:microsoft.com/office/officeart/2005/8/layout/vList5"/>
    <dgm:cxn modelId="{F38CBE31-9CEC-4D84-827D-FEA893BD197A}" srcId="{3FF7A96C-4358-437B-A984-F0B9E2B0BC07}" destId="{5D30F205-9ED4-4B45-B55A-661F4812F3E8}" srcOrd="1" destOrd="0" parTransId="{1B2CF820-B61C-41B8-BDBF-E65D51F6033C}" sibTransId="{C6382192-DAF5-40B0-ADF0-8886D2FC149F}"/>
    <dgm:cxn modelId="{D504D004-021C-4C0F-BDFD-AAAC10E9E03A}" type="presOf" srcId="{3FF7A96C-4358-437B-A984-F0B9E2B0BC07}" destId="{C84B0948-6499-460C-8617-CF5004B221E6}" srcOrd="0" destOrd="0" presId="urn:microsoft.com/office/officeart/2005/8/layout/vList5"/>
    <dgm:cxn modelId="{A334B051-BE76-4C0E-8A4C-4586AE710E42}" type="presOf" srcId="{016065FE-5A4A-4B23-9D56-7847AF5BACB3}" destId="{B3D879E5-0214-4034-8086-08D1923215AA}" srcOrd="0" destOrd="0" presId="urn:microsoft.com/office/officeart/2005/8/layout/vList5"/>
    <dgm:cxn modelId="{B5A3725C-3CDC-4CBF-A486-E2E73D57F60E}" srcId="{5D30F205-9ED4-4B45-B55A-661F4812F3E8}" destId="{39BD3E65-96B9-4219-B007-74052DD2546B}" srcOrd="0" destOrd="0" parTransId="{D7F16123-C4B3-46BA-8FE6-644382BBDD34}" sibTransId="{E2D9DF3B-63B2-4759-BCC7-1805B2F5E110}"/>
    <dgm:cxn modelId="{E701958A-BC00-47C0-A06B-14AFA9390562}" type="presOf" srcId="{EB219D6D-D615-4436-BBDB-0FA240A05C2C}" destId="{6474C13F-6BD6-49BA-8DA9-AF28514FAA3C}" srcOrd="0" destOrd="2" presId="urn:microsoft.com/office/officeart/2005/8/layout/vList5"/>
    <dgm:cxn modelId="{8C5446A9-EC4A-4F4D-B704-206BA50FAC72}" srcId="{5D30F205-9ED4-4B45-B55A-661F4812F3E8}" destId="{EB219D6D-D615-4436-BBDB-0FA240A05C2C}" srcOrd="2" destOrd="0" parTransId="{EE8F6225-2619-41C3-9545-E1967DFE5834}" sibTransId="{459D0A34-036C-4606-B0BA-7AEE0E9AAC6E}"/>
    <dgm:cxn modelId="{48D0CF5D-65C4-4A04-90EC-574F2CB5C76F}" type="presOf" srcId="{39BD3E65-96B9-4219-B007-74052DD2546B}" destId="{6474C13F-6BD6-49BA-8DA9-AF28514FAA3C}" srcOrd="0" destOrd="0" presId="urn:microsoft.com/office/officeart/2005/8/layout/vList5"/>
    <dgm:cxn modelId="{9717FC36-5B1B-41DF-B1EB-5DA9E63D1B7F}" srcId="{514376E6-F75C-447B-AB04-65D46DABB238}" destId="{016065FE-5A4A-4B23-9D56-7847AF5BACB3}" srcOrd="0" destOrd="0" parTransId="{0E1B7A83-4B1F-4E6A-B0DE-3C55336E84A9}" sibTransId="{378797E9-3A99-4115-95CD-E7C77BF30E10}"/>
    <dgm:cxn modelId="{9A8F8862-25BC-4E84-980D-4DCB2C0B5B18}" srcId="{3FF7A96C-4358-437B-A984-F0B9E2B0BC07}" destId="{514376E6-F75C-447B-AB04-65D46DABB238}" srcOrd="0" destOrd="0" parTransId="{09D68AD6-83BF-4AA1-8573-2EBF8331F8B3}" sibTransId="{91F97752-5834-49AE-88AB-E762A65C562A}"/>
    <dgm:cxn modelId="{84714BE2-69E8-4C10-A905-23536C8AADC8}" srcId="{5D30F205-9ED4-4B45-B55A-661F4812F3E8}" destId="{107BCFA9-F069-48D8-91EC-CDCA4F14B92E}" srcOrd="3" destOrd="0" parTransId="{38384001-66EC-4987-A7B5-67A742C28E81}" sibTransId="{D95D2A36-D091-4E3F-9802-5B4046AE72AF}"/>
    <dgm:cxn modelId="{84AB55BB-8B29-4E82-8380-125C917B3A14}" srcId="{5D30F205-9ED4-4B45-B55A-661F4812F3E8}" destId="{6A3412D1-93E5-4ECC-87EA-9701B5DDB3CD}" srcOrd="1" destOrd="0" parTransId="{93E5746A-AA16-4562-B396-0EA921A98C63}" sibTransId="{69211560-395B-45DC-B884-DEE2F3D01B25}"/>
    <dgm:cxn modelId="{C9C2A2C9-2A8A-4D7D-AB41-F7F30CD11F91}" type="presOf" srcId="{5D30F205-9ED4-4B45-B55A-661F4812F3E8}" destId="{B32F2502-9CD1-49D3-907E-ABDA8E1D8E96}" srcOrd="0" destOrd="0" presId="urn:microsoft.com/office/officeart/2005/8/layout/vList5"/>
    <dgm:cxn modelId="{2823B1AB-A103-408E-BB6A-43AC1C3FFA30}" type="presParOf" srcId="{C84B0948-6499-460C-8617-CF5004B221E6}" destId="{3D14B89C-96C7-450E-9A35-B9F7172713B4}" srcOrd="0" destOrd="0" presId="urn:microsoft.com/office/officeart/2005/8/layout/vList5"/>
    <dgm:cxn modelId="{62C9C27A-CE67-47B2-873C-903D5CF3D5C0}" type="presParOf" srcId="{3D14B89C-96C7-450E-9A35-B9F7172713B4}" destId="{08FE323C-325D-4F84-AD69-55108FA300B0}" srcOrd="0" destOrd="0" presId="urn:microsoft.com/office/officeart/2005/8/layout/vList5"/>
    <dgm:cxn modelId="{9DF4E5AD-E095-475D-9199-528171280EE8}" type="presParOf" srcId="{3D14B89C-96C7-450E-9A35-B9F7172713B4}" destId="{B3D879E5-0214-4034-8086-08D1923215AA}" srcOrd="1" destOrd="0" presId="urn:microsoft.com/office/officeart/2005/8/layout/vList5"/>
    <dgm:cxn modelId="{E9D1EE29-668E-4DD1-A933-929EB298907A}" type="presParOf" srcId="{C84B0948-6499-460C-8617-CF5004B221E6}" destId="{A6D374F6-B36A-4EE7-BCCD-E51C3E02FF34}" srcOrd="1" destOrd="0" presId="urn:microsoft.com/office/officeart/2005/8/layout/vList5"/>
    <dgm:cxn modelId="{8049D5D3-EDB4-405A-9A60-009736EC55E4}" type="presParOf" srcId="{C84B0948-6499-460C-8617-CF5004B221E6}" destId="{C1E31EE6-7763-4947-9D22-961630F47588}" srcOrd="2" destOrd="0" presId="urn:microsoft.com/office/officeart/2005/8/layout/vList5"/>
    <dgm:cxn modelId="{D57D0157-7E74-4AFC-8226-AAFE74D52FFF}" type="presParOf" srcId="{C1E31EE6-7763-4947-9D22-961630F47588}" destId="{B32F2502-9CD1-49D3-907E-ABDA8E1D8E96}" srcOrd="0" destOrd="0" presId="urn:microsoft.com/office/officeart/2005/8/layout/vList5"/>
    <dgm:cxn modelId="{B88385C8-2B26-433F-B8C4-E649EBE22CD1}" type="presParOf" srcId="{C1E31EE6-7763-4947-9D22-961630F47588}" destId="{6474C13F-6BD6-49BA-8DA9-AF28514FAA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E85520-4C18-4C21-8242-4B4EF365F9CD}" type="doc">
      <dgm:prSet loTypeId="urn:microsoft.com/office/officeart/2005/8/layout/hierarchy3" loCatId="hierarchy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9E96031-11FA-45B3-958D-9A65DDEB74F7}">
      <dgm:prSet/>
      <dgm:spPr/>
      <dgm:t>
        <a:bodyPr/>
        <a:lstStyle/>
        <a:p>
          <a:pPr rtl="0"/>
          <a:r>
            <a:rPr lang="ru-RU" smtClean="0"/>
            <a:t>Доска - 50 р.</a:t>
          </a:r>
          <a:endParaRPr lang="ru-RU"/>
        </a:p>
      </dgm:t>
    </dgm:pt>
    <dgm:pt modelId="{64B2E3A6-FCAF-4245-AFB9-A61A13A2D76D}" type="parTrans" cxnId="{C34898E4-5B1F-4964-B3A4-7CFAA847A7EC}">
      <dgm:prSet/>
      <dgm:spPr/>
      <dgm:t>
        <a:bodyPr/>
        <a:lstStyle/>
        <a:p>
          <a:endParaRPr lang="ru-RU"/>
        </a:p>
      </dgm:t>
    </dgm:pt>
    <dgm:pt modelId="{5E21195F-B060-499B-95F3-5DA7D1AE99C5}" type="sibTrans" cxnId="{C34898E4-5B1F-4964-B3A4-7CFAA847A7EC}">
      <dgm:prSet/>
      <dgm:spPr/>
      <dgm:t>
        <a:bodyPr/>
        <a:lstStyle/>
        <a:p>
          <a:endParaRPr lang="ru-RU"/>
        </a:p>
      </dgm:t>
    </dgm:pt>
    <dgm:pt modelId="{33D9CA26-6106-42C1-A3FE-3FB211A08B3A}">
      <dgm:prSet/>
      <dgm:spPr/>
      <dgm:t>
        <a:bodyPr/>
        <a:lstStyle/>
        <a:p>
          <a:pPr rtl="0"/>
          <a:r>
            <a:rPr lang="ru-RU" smtClean="0"/>
            <a:t>Лак - 40 р.</a:t>
          </a:r>
          <a:endParaRPr lang="ru-RU"/>
        </a:p>
      </dgm:t>
    </dgm:pt>
    <dgm:pt modelId="{7C370C0D-87EE-430F-91C0-2D2665E3FBA7}" type="parTrans" cxnId="{BF216B27-6308-48DC-971C-15F16C33040E}">
      <dgm:prSet/>
      <dgm:spPr/>
      <dgm:t>
        <a:bodyPr/>
        <a:lstStyle/>
        <a:p>
          <a:endParaRPr lang="ru-RU"/>
        </a:p>
      </dgm:t>
    </dgm:pt>
    <dgm:pt modelId="{0364B29C-B2CE-4334-AC51-51623BA51CD5}" type="sibTrans" cxnId="{BF216B27-6308-48DC-971C-15F16C33040E}">
      <dgm:prSet/>
      <dgm:spPr/>
      <dgm:t>
        <a:bodyPr/>
        <a:lstStyle/>
        <a:p>
          <a:endParaRPr lang="ru-RU"/>
        </a:p>
      </dgm:t>
    </dgm:pt>
    <dgm:pt modelId="{240F97F6-8ECE-4A96-8B33-D49076DC0FFC}">
      <dgm:prSet/>
      <dgm:spPr/>
      <dgm:t>
        <a:bodyPr/>
        <a:lstStyle/>
        <a:p>
          <a:pPr rtl="0"/>
          <a:r>
            <a:rPr lang="ru-RU" smtClean="0"/>
            <a:t>Краски - 60 р.</a:t>
          </a:r>
          <a:endParaRPr lang="ru-RU"/>
        </a:p>
      </dgm:t>
    </dgm:pt>
    <dgm:pt modelId="{436E6F3E-AD88-43DF-837C-8B28D2FFE40F}" type="parTrans" cxnId="{AE4F68C6-59DC-4CB1-B560-0AF5AF1714F7}">
      <dgm:prSet/>
      <dgm:spPr/>
      <dgm:t>
        <a:bodyPr/>
        <a:lstStyle/>
        <a:p>
          <a:endParaRPr lang="ru-RU"/>
        </a:p>
      </dgm:t>
    </dgm:pt>
    <dgm:pt modelId="{3DBE5543-DC17-41AF-8FA7-95F0870860ED}" type="sibTrans" cxnId="{AE4F68C6-59DC-4CB1-B560-0AF5AF1714F7}">
      <dgm:prSet/>
      <dgm:spPr/>
      <dgm:t>
        <a:bodyPr/>
        <a:lstStyle/>
        <a:p>
          <a:endParaRPr lang="ru-RU"/>
        </a:p>
      </dgm:t>
    </dgm:pt>
    <dgm:pt modelId="{B8F8B04E-B99A-452D-9095-A009F5B05BD8}">
      <dgm:prSet/>
      <dgm:spPr/>
      <dgm:t>
        <a:bodyPr/>
        <a:lstStyle/>
        <a:p>
          <a:pPr rtl="0"/>
          <a:r>
            <a:rPr lang="ru-RU" smtClean="0"/>
            <a:t>ВСЕГО - 150 р.</a:t>
          </a:r>
          <a:endParaRPr lang="ru-RU"/>
        </a:p>
      </dgm:t>
    </dgm:pt>
    <dgm:pt modelId="{F21E0426-4B3E-4EFF-AC78-9E0DBCC5D4F1}" type="parTrans" cxnId="{21EB3549-725E-477F-8770-DC76736D51B3}">
      <dgm:prSet/>
      <dgm:spPr/>
      <dgm:t>
        <a:bodyPr/>
        <a:lstStyle/>
        <a:p>
          <a:endParaRPr lang="ru-RU"/>
        </a:p>
      </dgm:t>
    </dgm:pt>
    <dgm:pt modelId="{F8073996-B462-47B6-9651-301A09989DF6}" type="sibTrans" cxnId="{21EB3549-725E-477F-8770-DC76736D51B3}">
      <dgm:prSet/>
      <dgm:spPr/>
      <dgm:t>
        <a:bodyPr/>
        <a:lstStyle/>
        <a:p>
          <a:endParaRPr lang="ru-RU"/>
        </a:p>
      </dgm:t>
    </dgm:pt>
    <dgm:pt modelId="{8F991AE8-C49B-4972-8D89-5A5ECF163C5B}" type="pres">
      <dgm:prSet presAssocID="{F9E85520-4C18-4C21-8242-4B4EF365F9C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31F8E2-FC0A-4681-8087-C53465F98083}" type="pres">
      <dgm:prSet presAssocID="{79E96031-11FA-45B3-958D-9A65DDEB74F7}" presName="root" presStyleCnt="0"/>
      <dgm:spPr/>
    </dgm:pt>
    <dgm:pt modelId="{05AF1583-5F39-4BC0-BC91-FDA3DE9CBC20}" type="pres">
      <dgm:prSet presAssocID="{79E96031-11FA-45B3-958D-9A65DDEB74F7}" presName="rootComposite" presStyleCnt="0"/>
      <dgm:spPr/>
    </dgm:pt>
    <dgm:pt modelId="{9416D0A5-24B2-4B3A-B4CF-F5882F0AD8E8}" type="pres">
      <dgm:prSet presAssocID="{79E96031-11FA-45B3-958D-9A65DDEB74F7}" presName="rootText" presStyleLbl="node1" presStyleIdx="0" presStyleCnt="4"/>
      <dgm:spPr/>
      <dgm:t>
        <a:bodyPr/>
        <a:lstStyle/>
        <a:p>
          <a:endParaRPr lang="ru-RU"/>
        </a:p>
      </dgm:t>
    </dgm:pt>
    <dgm:pt modelId="{766B2DDE-EB96-4BD4-88E8-49A3AFC6745C}" type="pres">
      <dgm:prSet presAssocID="{79E96031-11FA-45B3-958D-9A65DDEB74F7}" presName="rootConnector" presStyleLbl="node1" presStyleIdx="0" presStyleCnt="4"/>
      <dgm:spPr/>
      <dgm:t>
        <a:bodyPr/>
        <a:lstStyle/>
        <a:p>
          <a:endParaRPr lang="ru-RU"/>
        </a:p>
      </dgm:t>
    </dgm:pt>
    <dgm:pt modelId="{203F1CDA-89C2-4C6B-B27C-4EC9654AB569}" type="pres">
      <dgm:prSet presAssocID="{79E96031-11FA-45B3-958D-9A65DDEB74F7}" presName="childShape" presStyleCnt="0"/>
      <dgm:spPr/>
    </dgm:pt>
    <dgm:pt modelId="{92E38EAA-8E87-4943-B66D-9314786D17B3}" type="pres">
      <dgm:prSet presAssocID="{33D9CA26-6106-42C1-A3FE-3FB211A08B3A}" presName="root" presStyleCnt="0"/>
      <dgm:spPr/>
    </dgm:pt>
    <dgm:pt modelId="{9AA14111-3600-415F-A994-CBE834D7FCF0}" type="pres">
      <dgm:prSet presAssocID="{33D9CA26-6106-42C1-A3FE-3FB211A08B3A}" presName="rootComposite" presStyleCnt="0"/>
      <dgm:spPr/>
    </dgm:pt>
    <dgm:pt modelId="{F20FDC87-E83E-441D-B99A-DFCF25E2E5A3}" type="pres">
      <dgm:prSet presAssocID="{33D9CA26-6106-42C1-A3FE-3FB211A08B3A}" presName="rootText" presStyleLbl="node1" presStyleIdx="1" presStyleCnt="4"/>
      <dgm:spPr/>
      <dgm:t>
        <a:bodyPr/>
        <a:lstStyle/>
        <a:p>
          <a:endParaRPr lang="ru-RU"/>
        </a:p>
      </dgm:t>
    </dgm:pt>
    <dgm:pt modelId="{061A28C2-719A-4BBD-A542-5B855F964E16}" type="pres">
      <dgm:prSet presAssocID="{33D9CA26-6106-42C1-A3FE-3FB211A08B3A}" presName="rootConnector" presStyleLbl="node1" presStyleIdx="1" presStyleCnt="4"/>
      <dgm:spPr/>
      <dgm:t>
        <a:bodyPr/>
        <a:lstStyle/>
        <a:p>
          <a:endParaRPr lang="ru-RU"/>
        </a:p>
      </dgm:t>
    </dgm:pt>
    <dgm:pt modelId="{84A74A0E-64C0-413B-98B5-84CD1D9CB5F3}" type="pres">
      <dgm:prSet presAssocID="{33D9CA26-6106-42C1-A3FE-3FB211A08B3A}" presName="childShape" presStyleCnt="0"/>
      <dgm:spPr/>
    </dgm:pt>
    <dgm:pt modelId="{BF1BB4E1-02E3-47AF-8E4C-9D3621441967}" type="pres">
      <dgm:prSet presAssocID="{240F97F6-8ECE-4A96-8B33-D49076DC0FFC}" presName="root" presStyleCnt="0"/>
      <dgm:spPr/>
    </dgm:pt>
    <dgm:pt modelId="{ADFAF49E-8D92-406D-9BA9-7980F9A9B6DA}" type="pres">
      <dgm:prSet presAssocID="{240F97F6-8ECE-4A96-8B33-D49076DC0FFC}" presName="rootComposite" presStyleCnt="0"/>
      <dgm:spPr/>
    </dgm:pt>
    <dgm:pt modelId="{89AA7C18-AC80-4E4A-8480-870DD7AF1ECB}" type="pres">
      <dgm:prSet presAssocID="{240F97F6-8ECE-4A96-8B33-D49076DC0FFC}" presName="rootText" presStyleLbl="node1" presStyleIdx="2" presStyleCnt="4"/>
      <dgm:spPr/>
      <dgm:t>
        <a:bodyPr/>
        <a:lstStyle/>
        <a:p>
          <a:endParaRPr lang="ru-RU"/>
        </a:p>
      </dgm:t>
    </dgm:pt>
    <dgm:pt modelId="{96C826D8-FAED-493B-AEB3-5CA368172389}" type="pres">
      <dgm:prSet presAssocID="{240F97F6-8ECE-4A96-8B33-D49076DC0FFC}" presName="rootConnector" presStyleLbl="node1" presStyleIdx="2" presStyleCnt="4"/>
      <dgm:spPr/>
      <dgm:t>
        <a:bodyPr/>
        <a:lstStyle/>
        <a:p>
          <a:endParaRPr lang="ru-RU"/>
        </a:p>
      </dgm:t>
    </dgm:pt>
    <dgm:pt modelId="{B7543156-E86F-4361-A0B9-69AECD27BBB9}" type="pres">
      <dgm:prSet presAssocID="{240F97F6-8ECE-4A96-8B33-D49076DC0FFC}" presName="childShape" presStyleCnt="0"/>
      <dgm:spPr/>
    </dgm:pt>
    <dgm:pt modelId="{ED24953C-6085-47E1-AC76-9F461F5FA9AF}" type="pres">
      <dgm:prSet presAssocID="{B8F8B04E-B99A-452D-9095-A009F5B05BD8}" presName="root" presStyleCnt="0"/>
      <dgm:spPr/>
    </dgm:pt>
    <dgm:pt modelId="{BD7C417A-C030-49DB-AFBE-CAA073BA40C4}" type="pres">
      <dgm:prSet presAssocID="{B8F8B04E-B99A-452D-9095-A009F5B05BD8}" presName="rootComposite" presStyleCnt="0"/>
      <dgm:spPr/>
    </dgm:pt>
    <dgm:pt modelId="{8B45B777-F355-4E8F-B926-372875034C2B}" type="pres">
      <dgm:prSet presAssocID="{B8F8B04E-B99A-452D-9095-A009F5B05BD8}" presName="rootText" presStyleLbl="node1" presStyleIdx="3" presStyleCnt="4"/>
      <dgm:spPr/>
      <dgm:t>
        <a:bodyPr/>
        <a:lstStyle/>
        <a:p>
          <a:endParaRPr lang="ru-RU"/>
        </a:p>
      </dgm:t>
    </dgm:pt>
    <dgm:pt modelId="{8998F949-A466-4E65-9CC0-213C79CE23BF}" type="pres">
      <dgm:prSet presAssocID="{B8F8B04E-B99A-452D-9095-A009F5B05BD8}" presName="rootConnector" presStyleLbl="node1" presStyleIdx="3" presStyleCnt="4"/>
      <dgm:spPr/>
      <dgm:t>
        <a:bodyPr/>
        <a:lstStyle/>
        <a:p>
          <a:endParaRPr lang="ru-RU"/>
        </a:p>
      </dgm:t>
    </dgm:pt>
    <dgm:pt modelId="{E4D805B6-8B46-49C5-9930-FDE631241E5F}" type="pres">
      <dgm:prSet presAssocID="{B8F8B04E-B99A-452D-9095-A009F5B05BD8}" presName="childShape" presStyleCnt="0"/>
      <dgm:spPr/>
    </dgm:pt>
  </dgm:ptLst>
  <dgm:cxnLst>
    <dgm:cxn modelId="{A495EDC9-A58A-4DBC-98E8-52AF0C958290}" type="presOf" srcId="{B8F8B04E-B99A-452D-9095-A009F5B05BD8}" destId="{8998F949-A466-4E65-9CC0-213C79CE23BF}" srcOrd="1" destOrd="0" presId="urn:microsoft.com/office/officeart/2005/8/layout/hierarchy3"/>
    <dgm:cxn modelId="{99949779-E186-4B1F-818A-C45E635BF28C}" type="presOf" srcId="{33D9CA26-6106-42C1-A3FE-3FB211A08B3A}" destId="{F20FDC87-E83E-441D-B99A-DFCF25E2E5A3}" srcOrd="0" destOrd="0" presId="urn:microsoft.com/office/officeart/2005/8/layout/hierarchy3"/>
    <dgm:cxn modelId="{9BBD46A1-1BE0-453B-8C11-B8C746FC9458}" type="presOf" srcId="{79E96031-11FA-45B3-958D-9A65DDEB74F7}" destId="{9416D0A5-24B2-4B3A-B4CF-F5882F0AD8E8}" srcOrd="0" destOrd="0" presId="urn:microsoft.com/office/officeart/2005/8/layout/hierarchy3"/>
    <dgm:cxn modelId="{BB5D1E22-E80B-41D7-B00B-AAAAC0B1594E}" type="presOf" srcId="{240F97F6-8ECE-4A96-8B33-D49076DC0FFC}" destId="{96C826D8-FAED-493B-AEB3-5CA368172389}" srcOrd="1" destOrd="0" presId="urn:microsoft.com/office/officeart/2005/8/layout/hierarchy3"/>
    <dgm:cxn modelId="{D3E5329D-F8AC-4508-85CC-5F55A6DCDDC8}" type="presOf" srcId="{79E96031-11FA-45B3-958D-9A65DDEB74F7}" destId="{766B2DDE-EB96-4BD4-88E8-49A3AFC6745C}" srcOrd="1" destOrd="0" presId="urn:microsoft.com/office/officeart/2005/8/layout/hierarchy3"/>
    <dgm:cxn modelId="{BF216B27-6308-48DC-971C-15F16C33040E}" srcId="{F9E85520-4C18-4C21-8242-4B4EF365F9CD}" destId="{33D9CA26-6106-42C1-A3FE-3FB211A08B3A}" srcOrd="1" destOrd="0" parTransId="{7C370C0D-87EE-430F-91C0-2D2665E3FBA7}" sibTransId="{0364B29C-B2CE-4334-AC51-51623BA51CD5}"/>
    <dgm:cxn modelId="{83F79DB3-413B-4E2D-B24A-5217D2393A86}" type="presOf" srcId="{240F97F6-8ECE-4A96-8B33-D49076DC0FFC}" destId="{89AA7C18-AC80-4E4A-8480-870DD7AF1ECB}" srcOrd="0" destOrd="0" presId="urn:microsoft.com/office/officeart/2005/8/layout/hierarchy3"/>
    <dgm:cxn modelId="{DE801378-64CC-456D-84EE-88BC2859B96B}" type="presOf" srcId="{F9E85520-4C18-4C21-8242-4B4EF365F9CD}" destId="{8F991AE8-C49B-4972-8D89-5A5ECF163C5B}" srcOrd="0" destOrd="0" presId="urn:microsoft.com/office/officeart/2005/8/layout/hierarchy3"/>
    <dgm:cxn modelId="{233F818D-D8F3-47AD-AB59-04096455C16A}" type="presOf" srcId="{B8F8B04E-B99A-452D-9095-A009F5B05BD8}" destId="{8B45B777-F355-4E8F-B926-372875034C2B}" srcOrd="0" destOrd="0" presId="urn:microsoft.com/office/officeart/2005/8/layout/hierarchy3"/>
    <dgm:cxn modelId="{C34898E4-5B1F-4964-B3A4-7CFAA847A7EC}" srcId="{F9E85520-4C18-4C21-8242-4B4EF365F9CD}" destId="{79E96031-11FA-45B3-958D-9A65DDEB74F7}" srcOrd="0" destOrd="0" parTransId="{64B2E3A6-FCAF-4245-AFB9-A61A13A2D76D}" sibTransId="{5E21195F-B060-499B-95F3-5DA7D1AE99C5}"/>
    <dgm:cxn modelId="{AE4F68C6-59DC-4CB1-B560-0AF5AF1714F7}" srcId="{F9E85520-4C18-4C21-8242-4B4EF365F9CD}" destId="{240F97F6-8ECE-4A96-8B33-D49076DC0FFC}" srcOrd="2" destOrd="0" parTransId="{436E6F3E-AD88-43DF-837C-8B28D2FFE40F}" sibTransId="{3DBE5543-DC17-41AF-8FA7-95F0870860ED}"/>
    <dgm:cxn modelId="{4C4FDDD1-D4F7-46CF-AD8A-93B48B399789}" type="presOf" srcId="{33D9CA26-6106-42C1-A3FE-3FB211A08B3A}" destId="{061A28C2-719A-4BBD-A542-5B855F964E16}" srcOrd="1" destOrd="0" presId="urn:microsoft.com/office/officeart/2005/8/layout/hierarchy3"/>
    <dgm:cxn modelId="{21EB3549-725E-477F-8770-DC76736D51B3}" srcId="{F9E85520-4C18-4C21-8242-4B4EF365F9CD}" destId="{B8F8B04E-B99A-452D-9095-A009F5B05BD8}" srcOrd="3" destOrd="0" parTransId="{F21E0426-4B3E-4EFF-AC78-9E0DBCC5D4F1}" sibTransId="{F8073996-B462-47B6-9651-301A09989DF6}"/>
    <dgm:cxn modelId="{723D68A4-49E1-49B6-961F-2C5073DC6323}" type="presParOf" srcId="{8F991AE8-C49B-4972-8D89-5A5ECF163C5B}" destId="{4831F8E2-FC0A-4681-8087-C53465F98083}" srcOrd="0" destOrd="0" presId="urn:microsoft.com/office/officeart/2005/8/layout/hierarchy3"/>
    <dgm:cxn modelId="{A6C097AE-FDEC-4B9F-91E0-1C7E8FE169E3}" type="presParOf" srcId="{4831F8E2-FC0A-4681-8087-C53465F98083}" destId="{05AF1583-5F39-4BC0-BC91-FDA3DE9CBC20}" srcOrd="0" destOrd="0" presId="urn:microsoft.com/office/officeart/2005/8/layout/hierarchy3"/>
    <dgm:cxn modelId="{04203F1D-8FE4-4980-B939-2CE0182858B4}" type="presParOf" srcId="{05AF1583-5F39-4BC0-BC91-FDA3DE9CBC20}" destId="{9416D0A5-24B2-4B3A-B4CF-F5882F0AD8E8}" srcOrd="0" destOrd="0" presId="urn:microsoft.com/office/officeart/2005/8/layout/hierarchy3"/>
    <dgm:cxn modelId="{B938F563-086D-4D60-B7A6-A67AF1D277F1}" type="presParOf" srcId="{05AF1583-5F39-4BC0-BC91-FDA3DE9CBC20}" destId="{766B2DDE-EB96-4BD4-88E8-49A3AFC6745C}" srcOrd="1" destOrd="0" presId="urn:microsoft.com/office/officeart/2005/8/layout/hierarchy3"/>
    <dgm:cxn modelId="{04CF00A7-91C3-4D8F-A040-2A10A7DD5480}" type="presParOf" srcId="{4831F8E2-FC0A-4681-8087-C53465F98083}" destId="{203F1CDA-89C2-4C6B-B27C-4EC9654AB569}" srcOrd="1" destOrd="0" presId="urn:microsoft.com/office/officeart/2005/8/layout/hierarchy3"/>
    <dgm:cxn modelId="{B27F6327-2CCA-45A0-8522-DA155465F048}" type="presParOf" srcId="{8F991AE8-C49B-4972-8D89-5A5ECF163C5B}" destId="{92E38EAA-8E87-4943-B66D-9314786D17B3}" srcOrd="1" destOrd="0" presId="urn:microsoft.com/office/officeart/2005/8/layout/hierarchy3"/>
    <dgm:cxn modelId="{F0A7E7E0-EF9D-4BAA-BE8A-8A35077313AC}" type="presParOf" srcId="{92E38EAA-8E87-4943-B66D-9314786D17B3}" destId="{9AA14111-3600-415F-A994-CBE834D7FCF0}" srcOrd="0" destOrd="0" presId="urn:microsoft.com/office/officeart/2005/8/layout/hierarchy3"/>
    <dgm:cxn modelId="{B86B8AD9-075A-4152-9009-6435ADA3398A}" type="presParOf" srcId="{9AA14111-3600-415F-A994-CBE834D7FCF0}" destId="{F20FDC87-E83E-441D-B99A-DFCF25E2E5A3}" srcOrd="0" destOrd="0" presId="urn:microsoft.com/office/officeart/2005/8/layout/hierarchy3"/>
    <dgm:cxn modelId="{EF092BE1-EA8F-4DB1-9348-EC82F58AC707}" type="presParOf" srcId="{9AA14111-3600-415F-A994-CBE834D7FCF0}" destId="{061A28C2-719A-4BBD-A542-5B855F964E16}" srcOrd="1" destOrd="0" presId="urn:microsoft.com/office/officeart/2005/8/layout/hierarchy3"/>
    <dgm:cxn modelId="{42D4DB3F-0BCD-4380-9F3E-ABBFB4DBB822}" type="presParOf" srcId="{92E38EAA-8E87-4943-B66D-9314786D17B3}" destId="{84A74A0E-64C0-413B-98B5-84CD1D9CB5F3}" srcOrd="1" destOrd="0" presId="urn:microsoft.com/office/officeart/2005/8/layout/hierarchy3"/>
    <dgm:cxn modelId="{6D3C72F3-6BA1-4454-BD80-5C5C3458A2EE}" type="presParOf" srcId="{8F991AE8-C49B-4972-8D89-5A5ECF163C5B}" destId="{BF1BB4E1-02E3-47AF-8E4C-9D3621441967}" srcOrd="2" destOrd="0" presId="urn:microsoft.com/office/officeart/2005/8/layout/hierarchy3"/>
    <dgm:cxn modelId="{2AA5A286-E4E3-42CB-BC65-E08D60104FD4}" type="presParOf" srcId="{BF1BB4E1-02E3-47AF-8E4C-9D3621441967}" destId="{ADFAF49E-8D92-406D-9BA9-7980F9A9B6DA}" srcOrd="0" destOrd="0" presId="urn:microsoft.com/office/officeart/2005/8/layout/hierarchy3"/>
    <dgm:cxn modelId="{93696F67-4FFA-4AEB-8057-8AA911C492C9}" type="presParOf" srcId="{ADFAF49E-8D92-406D-9BA9-7980F9A9B6DA}" destId="{89AA7C18-AC80-4E4A-8480-870DD7AF1ECB}" srcOrd="0" destOrd="0" presId="urn:microsoft.com/office/officeart/2005/8/layout/hierarchy3"/>
    <dgm:cxn modelId="{79368F07-17F3-4405-8952-CFDCA94CDE82}" type="presParOf" srcId="{ADFAF49E-8D92-406D-9BA9-7980F9A9B6DA}" destId="{96C826D8-FAED-493B-AEB3-5CA368172389}" srcOrd="1" destOrd="0" presId="urn:microsoft.com/office/officeart/2005/8/layout/hierarchy3"/>
    <dgm:cxn modelId="{B86E233C-4A13-404E-8DFD-B0EB7B0ABFBC}" type="presParOf" srcId="{BF1BB4E1-02E3-47AF-8E4C-9D3621441967}" destId="{B7543156-E86F-4361-A0B9-69AECD27BBB9}" srcOrd="1" destOrd="0" presId="urn:microsoft.com/office/officeart/2005/8/layout/hierarchy3"/>
    <dgm:cxn modelId="{D889A016-48BD-4EBC-891D-3D210912F636}" type="presParOf" srcId="{8F991AE8-C49B-4972-8D89-5A5ECF163C5B}" destId="{ED24953C-6085-47E1-AC76-9F461F5FA9AF}" srcOrd="3" destOrd="0" presId="urn:microsoft.com/office/officeart/2005/8/layout/hierarchy3"/>
    <dgm:cxn modelId="{CE71DF7F-5A4E-469E-A44D-6FD32FEE3F2A}" type="presParOf" srcId="{ED24953C-6085-47E1-AC76-9F461F5FA9AF}" destId="{BD7C417A-C030-49DB-AFBE-CAA073BA40C4}" srcOrd="0" destOrd="0" presId="urn:microsoft.com/office/officeart/2005/8/layout/hierarchy3"/>
    <dgm:cxn modelId="{749136E3-D20C-42A7-BD4C-C748C00E6E47}" type="presParOf" srcId="{BD7C417A-C030-49DB-AFBE-CAA073BA40C4}" destId="{8B45B777-F355-4E8F-B926-372875034C2B}" srcOrd="0" destOrd="0" presId="urn:microsoft.com/office/officeart/2005/8/layout/hierarchy3"/>
    <dgm:cxn modelId="{1ACAE17B-F5E1-4B63-B8A3-7F3B1E9CD857}" type="presParOf" srcId="{BD7C417A-C030-49DB-AFBE-CAA073BA40C4}" destId="{8998F949-A466-4E65-9CC0-213C79CE23BF}" srcOrd="1" destOrd="0" presId="urn:microsoft.com/office/officeart/2005/8/layout/hierarchy3"/>
    <dgm:cxn modelId="{FD73BDE6-A95D-4CCC-AAD7-6B5E3EFEAAA2}" type="presParOf" srcId="{ED24953C-6085-47E1-AC76-9F461F5FA9AF}" destId="{E4D805B6-8B46-49C5-9930-FDE631241E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ACFB3-3613-42E2-B278-F4ACE4D85F29}">
      <dsp:nvSpPr>
        <dsp:cNvPr id="0" name=""/>
        <dsp:cNvSpPr/>
      </dsp:nvSpPr>
      <dsp:spPr>
        <a:xfrm flipV="1">
          <a:off x="151066" y="15909"/>
          <a:ext cx="1335228" cy="135054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05F06-7CEC-49F5-BC49-3BFDF581FF58}">
      <dsp:nvSpPr>
        <dsp:cNvPr id="0" name=""/>
        <dsp:cNvSpPr/>
      </dsp:nvSpPr>
      <dsp:spPr>
        <a:xfrm>
          <a:off x="0" y="0"/>
          <a:ext cx="6815672" cy="1335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МБОУ </a:t>
          </a:r>
          <a:r>
            <a:rPr lang="ru-RU" sz="1600" kern="1200" dirty="0" err="1" smtClean="0"/>
            <a:t>Жердевская</a:t>
          </a:r>
          <a:r>
            <a:rPr lang="ru-RU" sz="1600" kern="1200" dirty="0" smtClean="0"/>
            <a:t> СОШ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Проект по предмету технология</a:t>
          </a:r>
          <a:r>
            <a:rPr lang="en-US" sz="2000" kern="1200" dirty="0" smtClean="0"/>
            <a:t>:</a:t>
          </a:r>
          <a:endParaRPr lang="ru-RU" sz="2000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Деревянные помощники</a:t>
          </a:r>
          <a:endParaRPr lang="ru-RU" sz="3400" kern="1200" dirty="0"/>
        </a:p>
      </dsp:txBody>
      <dsp:txXfrm>
        <a:off x="0" y="0"/>
        <a:ext cx="6815672" cy="1335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A784-687D-460F-B990-0B06C037C2DE}">
      <dsp:nvSpPr>
        <dsp:cNvPr id="0" name=""/>
        <dsp:cNvSpPr/>
      </dsp:nvSpPr>
      <dsp:spPr>
        <a:xfrm>
          <a:off x="0" y="9051"/>
          <a:ext cx="3153231" cy="352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Авторы</a:t>
          </a:r>
          <a:r>
            <a:rPr lang="en-US" sz="1500" kern="1200" dirty="0" smtClean="0"/>
            <a:t>: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А.Сарафанников</a:t>
          </a:r>
          <a:r>
            <a:rPr lang="en-US" sz="1500" kern="1200" dirty="0" smtClean="0"/>
            <a:t>;</a:t>
          </a:r>
          <a:r>
            <a:rPr lang="ru-RU" sz="1500" kern="1200" dirty="0" smtClean="0"/>
            <a:t> </a:t>
          </a:r>
          <a:endParaRPr lang="ru-RU" sz="1500" kern="1200" dirty="0"/>
        </a:p>
      </dsp:txBody>
      <dsp:txXfrm>
        <a:off x="17228" y="26279"/>
        <a:ext cx="3118775" cy="318463"/>
      </dsp:txXfrm>
    </dsp:sp>
    <dsp:sp modelId="{76094D8D-5377-47A4-A881-454BAB77F616}">
      <dsp:nvSpPr>
        <dsp:cNvPr id="0" name=""/>
        <dsp:cNvSpPr/>
      </dsp:nvSpPr>
      <dsp:spPr>
        <a:xfrm>
          <a:off x="0" y="405171"/>
          <a:ext cx="3153231" cy="352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А.Патеев</a:t>
          </a:r>
          <a:r>
            <a:rPr lang="en-US" sz="1500" kern="1200" smtClean="0"/>
            <a:t>;</a:t>
          </a:r>
          <a:endParaRPr lang="ru-RU" sz="1500" kern="1200"/>
        </a:p>
      </dsp:txBody>
      <dsp:txXfrm>
        <a:off x="17228" y="422399"/>
        <a:ext cx="3118775" cy="318463"/>
      </dsp:txXfrm>
    </dsp:sp>
    <dsp:sp modelId="{46E0116E-29C9-47FC-B060-F02DE14811D7}">
      <dsp:nvSpPr>
        <dsp:cNvPr id="0" name=""/>
        <dsp:cNvSpPr/>
      </dsp:nvSpPr>
      <dsp:spPr>
        <a:xfrm>
          <a:off x="0" y="801290"/>
          <a:ext cx="3153231" cy="352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М.Селезнёв</a:t>
          </a:r>
          <a:r>
            <a:rPr lang="en-US" sz="1500" kern="1200" smtClean="0"/>
            <a:t>;</a:t>
          </a:r>
          <a:endParaRPr lang="ru-RU" sz="1500" kern="1200"/>
        </a:p>
      </dsp:txBody>
      <dsp:txXfrm>
        <a:off x="17228" y="818518"/>
        <a:ext cx="3118775" cy="318463"/>
      </dsp:txXfrm>
    </dsp:sp>
    <dsp:sp modelId="{5E2F6C0E-028D-4DE8-992C-2D34A83F00CB}">
      <dsp:nvSpPr>
        <dsp:cNvPr id="0" name=""/>
        <dsp:cNvSpPr/>
      </dsp:nvSpPr>
      <dsp:spPr>
        <a:xfrm>
          <a:off x="0" y="1197410"/>
          <a:ext cx="3153231" cy="352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Т.Соколов.</a:t>
          </a:r>
          <a:endParaRPr lang="ru-RU" sz="1500" kern="1200"/>
        </a:p>
      </dsp:txBody>
      <dsp:txXfrm>
        <a:off x="17228" y="1214638"/>
        <a:ext cx="3118775" cy="318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06F55-0554-41EF-A51B-5F8472778F77}">
      <dsp:nvSpPr>
        <dsp:cNvPr id="0" name=""/>
        <dsp:cNvSpPr/>
      </dsp:nvSpPr>
      <dsp:spPr>
        <a:xfrm>
          <a:off x="0" y="1706"/>
          <a:ext cx="9601196" cy="13004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ПЛАН ПРОЕКТА  (часть 1)</a:t>
          </a:r>
          <a:endParaRPr lang="ru-RU" sz="5700" kern="1200" dirty="0"/>
        </a:p>
      </dsp:txBody>
      <dsp:txXfrm>
        <a:off x="63483" y="65189"/>
        <a:ext cx="9474230" cy="11734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A808B-9516-4894-BEF1-F2BBA2233F1E}">
      <dsp:nvSpPr>
        <dsp:cNvPr id="0" name=""/>
        <dsp:cNvSpPr/>
      </dsp:nvSpPr>
      <dsp:spPr>
        <a:xfrm rot="5400000">
          <a:off x="5201238" y="-1412914"/>
          <a:ext cx="2655148" cy="61447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/>
            <a:t>Историческая справка</a:t>
          </a:r>
          <a:r>
            <a:rPr lang="en-US" sz="3300" kern="1200" dirty="0" smtClean="0"/>
            <a:t>;</a:t>
          </a:r>
          <a:endParaRPr lang="ru-RU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/>
            <a:t>Эскиз</a:t>
          </a:r>
          <a:r>
            <a:rPr lang="en-US" sz="3300" kern="1200" dirty="0" smtClean="0"/>
            <a:t>;</a:t>
          </a:r>
          <a:endParaRPr lang="ru-RU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/>
            <a:t>Материалы и инструменты</a:t>
          </a:r>
          <a:r>
            <a:rPr lang="en-US" sz="3300" kern="1200" dirty="0" smtClean="0"/>
            <a:t>;</a:t>
          </a:r>
          <a:endParaRPr lang="ru-RU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/>
            <a:t>Т.Б при изготовлении проекта.</a:t>
          </a:r>
          <a:endParaRPr lang="ru-RU" sz="3300" kern="1200" dirty="0"/>
        </a:p>
      </dsp:txBody>
      <dsp:txXfrm rot="-5400000">
        <a:off x="3456430" y="461508"/>
        <a:ext cx="6015151" cy="2395920"/>
      </dsp:txXfrm>
    </dsp:sp>
    <dsp:sp modelId="{96DC2704-D4E1-4197-A436-A8492911F29D}">
      <dsp:nvSpPr>
        <dsp:cNvPr id="0" name=""/>
        <dsp:cNvSpPr/>
      </dsp:nvSpPr>
      <dsp:spPr>
        <a:xfrm>
          <a:off x="0" y="0"/>
          <a:ext cx="3456430" cy="3318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Организация. Подготовительный этап</a:t>
          </a:r>
          <a:r>
            <a:rPr lang="en-US" sz="2800" kern="1200" dirty="0" smtClean="0"/>
            <a:t>:</a:t>
          </a:r>
          <a:endParaRPr lang="ru-RU" sz="2800" kern="1200" dirty="0"/>
        </a:p>
      </dsp:txBody>
      <dsp:txXfrm>
        <a:off x="162017" y="162017"/>
        <a:ext cx="3132396" cy="29949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F300F-4A04-474C-A253-C58EB4EC0793}">
      <dsp:nvSpPr>
        <dsp:cNvPr id="0" name=""/>
        <dsp:cNvSpPr/>
      </dsp:nvSpPr>
      <dsp:spPr>
        <a:xfrm>
          <a:off x="0" y="35928"/>
          <a:ext cx="9601196" cy="1232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ПЛАН ПРОЕКТА (часть 2 и 3)</a:t>
          </a:r>
          <a:endParaRPr lang="ru-RU" sz="5400" kern="1200" dirty="0"/>
        </a:p>
      </dsp:txBody>
      <dsp:txXfrm>
        <a:off x="60142" y="96070"/>
        <a:ext cx="9480912" cy="11117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879E5-0214-4034-8086-08D1923215AA}">
      <dsp:nvSpPr>
        <dsp:cNvPr id="0" name=""/>
        <dsp:cNvSpPr/>
      </dsp:nvSpPr>
      <dsp:spPr>
        <a:xfrm rot="5400000">
          <a:off x="5816043" y="-2181375"/>
          <a:ext cx="1425540" cy="61447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Технологическая карта.</a:t>
          </a:r>
          <a:endParaRPr lang="ru-RU" sz="2000" kern="1200" dirty="0"/>
        </a:p>
      </dsp:txBody>
      <dsp:txXfrm rot="-5400000">
        <a:off x="3456431" y="247826"/>
        <a:ext cx="6075176" cy="1286362"/>
      </dsp:txXfrm>
    </dsp:sp>
    <dsp:sp modelId="{08FE323C-325D-4F84-AD69-55108FA300B0}">
      <dsp:nvSpPr>
        <dsp:cNvPr id="0" name=""/>
        <dsp:cNvSpPr/>
      </dsp:nvSpPr>
      <dsp:spPr>
        <a:xfrm>
          <a:off x="0" y="44"/>
          <a:ext cx="3456430" cy="1781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Технологический этап</a:t>
          </a:r>
          <a:r>
            <a:rPr lang="en-US" sz="3100" kern="1200" dirty="0" smtClean="0"/>
            <a:t>:</a:t>
          </a:r>
          <a:endParaRPr lang="ru-RU" sz="3100" kern="1200" dirty="0"/>
        </a:p>
      </dsp:txBody>
      <dsp:txXfrm>
        <a:off x="86986" y="87030"/>
        <a:ext cx="3282458" cy="1607953"/>
      </dsp:txXfrm>
    </dsp:sp>
    <dsp:sp modelId="{6474C13F-6BD6-49BA-8DA9-AF28514FAA3C}">
      <dsp:nvSpPr>
        <dsp:cNvPr id="0" name=""/>
        <dsp:cNvSpPr/>
      </dsp:nvSpPr>
      <dsp:spPr>
        <a:xfrm rot="5400000">
          <a:off x="5816043" y="-310353"/>
          <a:ext cx="1425540" cy="61447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Экономический расчёт</a:t>
          </a:r>
          <a:r>
            <a:rPr lang="en-US" sz="2000" kern="1200" dirty="0" smtClean="0"/>
            <a:t>;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Экологическое обоснование</a:t>
          </a:r>
          <a:r>
            <a:rPr lang="en-US" sz="2000" kern="1200" dirty="0" smtClean="0"/>
            <a:t>;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Защита проекта</a:t>
          </a:r>
          <a:r>
            <a:rPr lang="en-US" sz="2000" kern="1200" dirty="0" smtClean="0"/>
            <a:t>;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Самооценка.</a:t>
          </a:r>
          <a:endParaRPr lang="ru-RU" sz="2000" kern="1200" dirty="0"/>
        </a:p>
      </dsp:txBody>
      <dsp:txXfrm rot="-5400000">
        <a:off x="3456431" y="2118848"/>
        <a:ext cx="6075176" cy="1286362"/>
      </dsp:txXfrm>
    </dsp:sp>
    <dsp:sp modelId="{B32F2502-9CD1-49D3-907E-ABDA8E1D8E96}">
      <dsp:nvSpPr>
        <dsp:cNvPr id="0" name=""/>
        <dsp:cNvSpPr/>
      </dsp:nvSpPr>
      <dsp:spPr>
        <a:xfrm>
          <a:off x="0" y="1871066"/>
          <a:ext cx="3456430" cy="1781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Заключительный этап</a:t>
          </a:r>
          <a:r>
            <a:rPr lang="en-US" sz="3100" kern="1200" dirty="0" smtClean="0"/>
            <a:t>:</a:t>
          </a:r>
          <a:endParaRPr lang="ru-RU" sz="3100" kern="1200" dirty="0"/>
        </a:p>
      </dsp:txBody>
      <dsp:txXfrm>
        <a:off x="86986" y="1958052"/>
        <a:ext cx="3282458" cy="16079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6D0A5-24B2-4B3A-B4CF-F5882F0AD8E8}">
      <dsp:nvSpPr>
        <dsp:cNvPr id="0" name=""/>
        <dsp:cNvSpPr/>
      </dsp:nvSpPr>
      <dsp:spPr>
        <a:xfrm>
          <a:off x="1758" y="1154326"/>
          <a:ext cx="2020564" cy="1010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Доска - 50 р.</a:t>
          </a:r>
          <a:endParaRPr lang="ru-RU" sz="3300" kern="1200"/>
        </a:p>
      </dsp:txBody>
      <dsp:txXfrm>
        <a:off x="31348" y="1183916"/>
        <a:ext cx="1961384" cy="951102"/>
      </dsp:txXfrm>
    </dsp:sp>
    <dsp:sp modelId="{F20FDC87-E83E-441D-B99A-DFCF25E2E5A3}">
      <dsp:nvSpPr>
        <dsp:cNvPr id="0" name=""/>
        <dsp:cNvSpPr/>
      </dsp:nvSpPr>
      <dsp:spPr>
        <a:xfrm>
          <a:off x="2527463" y="1154326"/>
          <a:ext cx="2020564" cy="1010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Лак - 40 р.</a:t>
          </a:r>
          <a:endParaRPr lang="ru-RU" sz="3300" kern="1200"/>
        </a:p>
      </dsp:txBody>
      <dsp:txXfrm>
        <a:off x="2557053" y="1183916"/>
        <a:ext cx="1961384" cy="951102"/>
      </dsp:txXfrm>
    </dsp:sp>
    <dsp:sp modelId="{89AA7C18-AC80-4E4A-8480-870DD7AF1ECB}">
      <dsp:nvSpPr>
        <dsp:cNvPr id="0" name=""/>
        <dsp:cNvSpPr/>
      </dsp:nvSpPr>
      <dsp:spPr>
        <a:xfrm>
          <a:off x="5053168" y="1154326"/>
          <a:ext cx="2020564" cy="1010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Краски - 60 р.</a:t>
          </a:r>
          <a:endParaRPr lang="ru-RU" sz="3300" kern="1200"/>
        </a:p>
      </dsp:txBody>
      <dsp:txXfrm>
        <a:off x="5082758" y="1183916"/>
        <a:ext cx="1961384" cy="951102"/>
      </dsp:txXfrm>
    </dsp:sp>
    <dsp:sp modelId="{8B45B777-F355-4E8F-B926-372875034C2B}">
      <dsp:nvSpPr>
        <dsp:cNvPr id="0" name=""/>
        <dsp:cNvSpPr/>
      </dsp:nvSpPr>
      <dsp:spPr>
        <a:xfrm>
          <a:off x="7578873" y="1154326"/>
          <a:ext cx="2020564" cy="1010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ВСЕГО - 150 р.</a:t>
          </a:r>
          <a:endParaRPr lang="ru-RU" sz="3300" kern="1200"/>
        </a:p>
      </dsp:txBody>
      <dsp:txXfrm>
        <a:off x="7608463" y="1183916"/>
        <a:ext cx="1961384" cy="951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55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7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19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604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57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1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81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6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56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25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1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3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9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62097866"/>
              </p:ext>
            </p:extLst>
          </p:nvPr>
        </p:nvGraphicFramePr>
        <p:xfrm>
          <a:off x="2692398" y="2170706"/>
          <a:ext cx="6815669" cy="1335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692398" y="3657597"/>
          <a:ext cx="3153231" cy="1559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924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ЭКОЛОГИЧЕСКОЕ ОБОСНОВАНИЕ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7" t="18841" r="157" b="358"/>
          <a:stretch/>
        </p:blipFill>
        <p:spPr>
          <a:xfrm>
            <a:off x="1401289" y="2285999"/>
            <a:ext cx="9761516" cy="39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745" y="598410"/>
            <a:ext cx="9601196" cy="1303867"/>
          </a:xfrm>
        </p:spPr>
        <p:txBody>
          <a:bodyPr/>
          <a:lstStyle/>
          <a:p>
            <a:r>
              <a:rPr lang="ru-RU" dirty="0" smtClean="0"/>
              <a:t>ЗАЩИТА ПРОЕКТА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439"/>
          <a:stretch/>
        </p:blipFill>
        <p:spPr>
          <a:xfrm>
            <a:off x="1716230" y="1738589"/>
            <a:ext cx="9147711" cy="41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088" y="704546"/>
            <a:ext cx="9601196" cy="1303867"/>
          </a:xfrm>
        </p:spPr>
        <p:txBody>
          <a:bodyPr/>
          <a:lstStyle/>
          <a:p>
            <a:r>
              <a:rPr lang="ru-RU" dirty="0" smtClean="0"/>
              <a:t>САМООЦЕНКА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0088" y="2008413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------САМООЦЕНКА-------ОЦЕНКА КЛАССА-----ОЦЕНКА ЖЮРИ-----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93" y="3068343"/>
            <a:ext cx="2612571" cy="2712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88" y="3068343"/>
            <a:ext cx="2805422" cy="2712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304" y="2973340"/>
            <a:ext cx="2722534" cy="28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c57a5eabea19d9725c2c5e0b477e759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1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17000" smoothness="4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295402" y="982132"/>
          <a:ext cx="9601196" cy="130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193046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3831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6224"/>
                    </a14:imgEffect>
                    <a14:imgEffect>
                      <a14:saturation sat="399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295402" y="982132"/>
          <a:ext cx="9601196" cy="130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301365"/>
              </p:ext>
            </p:extLst>
          </p:nvPr>
        </p:nvGraphicFramePr>
        <p:xfrm>
          <a:off x="1295402" y="2548981"/>
          <a:ext cx="9601196" cy="365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350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ИСТОРИЧЕСКАЯ СПРАВКА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В времена античности в роли разделочной доски выступала более-менее ровная каменная глыба. Служила она для разделывания мяса животного. Постепенно её использовали и для приготовлении пищи.  Однако, мыть такую глыбу было непросто. Уход  за разделочной доской  из камня был некачественным.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/>
              <a:t> </a:t>
            </a:r>
            <a:r>
              <a:rPr lang="ru-RU" dirty="0" smtClean="0"/>
              <a:t>Спустя каких-то 2 столетия человечество пришло к деревянным разделочным доскам. Вход шли сосны, берёзы и дубы. Обработка дерева в те времена была примитивной и такие доски быстро приходили в негодность. Тем не менее, в таком виде они</a:t>
            </a:r>
            <a:r>
              <a:rPr lang="en-US" dirty="0" smtClean="0"/>
              <a:t> ,,</a:t>
            </a:r>
            <a:r>
              <a:rPr lang="ru-RU" dirty="0" smtClean="0"/>
              <a:t>встретили</a:t>
            </a:r>
            <a:r>
              <a:rPr lang="en-US" dirty="0" smtClean="0"/>
              <a:t>” 20 </a:t>
            </a:r>
            <a:r>
              <a:rPr lang="ru-RU" dirty="0" smtClean="0"/>
              <a:t>век.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/>
              <a:t>Немецкий химик Мюллер и советский учёный Адрианов в 40-е годы 20-ого столетия дали домохозяйкам оценить все преимущества пластиковых разделочных досок. Они отличались высокой стойкостью к теплу, кислотам, растворителям и воде, гигиеничностью, разнообразием форм, размеров</a:t>
            </a:r>
            <a:r>
              <a:rPr lang="ru-RU" smtClean="0"/>
              <a:t>, цветов.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5356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ЭСКИЗ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213" y="2090059"/>
            <a:ext cx="6044539" cy="41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МАТЕРИАЛЫ И 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Материалы</a:t>
            </a:r>
            <a:r>
              <a:rPr lang="en-US" dirty="0" smtClean="0"/>
              <a:t>: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Доска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Краски и лак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Инструменты</a:t>
            </a:r>
            <a:r>
              <a:rPr lang="en-US" dirty="0" smtClean="0"/>
              <a:t>:</a:t>
            </a:r>
            <a:endParaRPr lang="ru-RU" dirty="0" smtClean="0"/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Лобзик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Сверло 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Кисть для рисования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Карандаш и линейка</a:t>
            </a:r>
          </a:p>
          <a:p>
            <a:pPr marL="457200" indent="-457200">
              <a:buFont typeface="+mj-lt"/>
              <a:buAutoNum type="arabicParenR"/>
            </a:pPr>
            <a:r>
              <a:rPr lang="ru-RU" dirty="0" smtClean="0"/>
              <a:t>Наждачная бумага</a:t>
            </a:r>
          </a:p>
          <a:p>
            <a:pPr marL="0" indent="0">
              <a:buNone/>
            </a:pPr>
            <a:endParaRPr lang="ru-RU" dirty="0" smtClean="0"/>
          </a:p>
          <a:p>
            <a:pPr marL="457200" indent="-457200">
              <a:buFont typeface="+mj-lt"/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27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Т.Б. при изготовлении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Освещение рабочего места должно быть достаточным.</a:t>
            </a:r>
          </a:p>
          <a:p>
            <a:r>
              <a:rPr lang="ru-RU" dirty="0" smtClean="0"/>
              <a:t>При выполнении работы необходимо держать спину прямо.</a:t>
            </a:r>
          </a:p>
          <a:p>
            <a:r>
              <a:rPr lang="ru-RU" dirty="0" smtClean="0"/>
              <a:t>Дышите через нос, а лучше применять защитную маску или респиратор.</a:t>
            </a:r>
          </a:p>
          <a:p>
            <a:r>
              <a:rPr lang="ru-RU" dirty="0" smtClean="0"/>
              <a:t>Пилка в рамке лобзика должна быть хорошо натянута, чтобы выпиливание проходило строго </a:t>
            </a:r>
            <a:r>
              <a:rPr lang="ru-RU" smtClean="0"/>
              <a:t>по контуру.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91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КАРТА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9" t="21622" r="-589" b="1395"/>
          <a:stretch/>
        </p:blipFill>
        <p:spPr>
          <a:xfrm>
            <a:off x="2802576" y="2499755"/>
            <a:ext cx="6899564" cy="34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1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ЭКОНОМИЧЕСКИЙ РАСЧЁТ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222976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1509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200</TotalTime>
  <Words>320</Words>
  <Application>Microsoft Office PowerPoint</Application>
  <PresentationFormat>Широкоэкранный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Courier New</vt:lpstr>
      <vt:lpstr>Garamond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ИСТОРИЧЕСКАЯ СПРАВКА</vt:lpstr>
      <vt:lpstr>ЭСКИЗ</vt:lpstr>
      <vt:lpstr>МАТЕРИАЛЫ И ИНСТРУМЕНТЫ</vt:lpstr>
      <vt:lpstr>Т.Б. при изготовлении проекта</vt:lpstr>
      <vt:lpstr>ТЕХНОЛОГИЧЕСКАЯ КАРТА</vt:lpstr>
      <vt:lpstr>ЭКОНОМИЧЕСКИЙ РАСЧЁТ</vt:lpstr>
      <vt:lpstr>ЭКОЛОГИЧЕСКОЕ ОБОСНОВАНИЕ</vt:lpstr>
      <vt:lpstr>ЗАЩИТА ПРОЕКТА</vt:lpstr>
      <vt:lpstr>САМООЦЕНКА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РАЗДЕЛОЧНЫЕ ДОСКИ</dc:title>
  <dc:creator>Uzer</dc:creator>
  <cp:lastModifiedBy>Uzer</cp:lastModifiedBy>
  <cp:revision>28</cp:revision>
  <dcterms:created xsi:type="dcterms:W3CDTF">2018-01-30T07:45:10Z</dcterms:created>
  <dcterms:modified xsi:type="dcterms:W3CDTF">2018-02-28T07:11:56Z</dcterms:modified>
</cp:coreProperties>
</file>