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EE"/>
    <a:srgbClr val="F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8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gif"/><Relationship Id="rId4" Type="http://schemas.openxmlformats.org/officeDocument/2006/relationships/image" Target="../media/image9.jpe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jpeg"/><Relationship Id="rId7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F0AAE6"/>
            </a:gs>
            <a:gs pos="11000">
              <a:schemeClr val="accent5">
                <a:lumMod val="40000"/>
                <a:lumOff val="60000"/>
              </a:schemeClr>
            </a:gs>
            <a:gs pos="2000">
              <a:schemeClr val="accent5">
                <a:lumMod val="60000"/>
                <a:lumOff val="40000"/>
              </a:schemeClr>
            </a:gs>
            <a:gs pos="73000">
              <a:schemeClr val="accent4">
                <a:lumMod val="40000"/>
                <a:lumOff val="60000"/>
              </a:schemeClr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/>
          <a:lstStyle/>
          <a:p>
            <a:r>
              <a:rPr lang="ru-RU" dirty="0" smtClean="0"/>
              <a:t>Тренировочная презентация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77072"/>
            <a:ext cx="6800800" cy="1752600"/>
          </a:xfrm>
        </p:spPr>
        <p:txBody>
          <a:bodyPr>
            <a:normAutofit fontScale="92500"/>
          </a:bodyPr>
          <a:lstStyle/>
          <a:p>
            <a:pPr algn="r"/>
            <a:r>
              <a:rPr lang="ru-RU" dirty="0" err="1" smtClean="0">
                <a:solidFill>
                  <a:schemeClr val="tx1"/>
                </a:solidFill>
              </a:rPr>
              <a:t>Стирманова</a:t>
            </a:r>
            <a:r>
              <a:rPr lang="ru-RU" dirty="0" smtClean="0">
                <a:solidFill>
                  <a:schemeClr val="tx1"/>
                </a:solidFill>
              </a:rPr>
              <a:t> Анна Витальевна, воспитатель, МБДОУ Детский сад №32,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г. Архангельск, 2020г.</a:t>
            </a:r>
          </a:p>
        </p:txBody>
      </p:sp>
      <p:pic>
        <p:nvPicPr>
          <p:cNvPr id="1026" name="Picture 2" descr="C:\Users\teacher\Desktop\РР дошкольники\Шарж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" b="100000" l="714" r="100000">
                        <a14:foregroundMark x1="38095" y1="77534" x2="38095" y2="77534"/>
                        <a14:foregroundMark x1="40714" y1="75169" x2="40714" y2="75169"/>
                        <a14:foregroundMark x1="44286" y1="73986" x2="44286" y2="73986"/>
                        <a14:foregroundMark x1="41429" y1="82939" x2="41429" y2="82939"/>
                        <a14:foregroundMark x1="61905" y1="76520" x2="63333" y2="76520"/>
                        <a14:foregroundMark x1="63571" y1="76520" x2="66667" y2="76520"/>
                        <a14:foregroundMark x1="67619" y1="76520" x2="67619" y2="77703"/>
                        <a14:foregroundMark x1="69762" y1="80236" x2="71667" y2="80574"/>
                        <a14:foregroundMark x1="70238" y1="83446" x2="71667" y2="83953"/>
                        <a14:foregroundMark x1="71190" y1="85473" x2="72381" y2="87500"/>
                        <a14:foregroundMark x1="76190" y1="94932" x2="76190" y2="94932"/>
                        <a14:foregroundMark x1="33333" y1="96115" x2="35238" y2="96115"/>
                        <a14:foregroundMark x1="59286" y1="90541" x2="59286" y2="90541"/>
                        <a14:backgroundMark x1="91667" y1="49155" x2="91667" y2="49155"/>
                        <a14:backgroundMark x1="10476" y1="71622" x2="10476" y2="71622"/>
                        <a14:backgroundMark x1="7143" y1="71453" x2="7143" y2="71453"/>
                        <a14:backgroundMark x1="8571" y1="72804" x2="8571" y2="72804"/>
                        <a14:backgroundMark x1="10476" y1="72635" x2="10476" y2="7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1912235" cy="269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\Desktop\РР дошкольники\Звезда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3" y="260648"/>
            <a:ext cx="8025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Анимация текста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8041" y="1317540"/>
            <a:ext cx="3636404" cy="2062679"/>
          </a:xfrm>
          <a:prstGeom prst="roundRect">
            <a:avLst>
              <a:gd name="adj" fmla="val 25604"/>
            </a:avLst>
          </a:prstGeom>
          <a:solidFill>
            <a:srgbClr val="F5C7EE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96036" y="1251437"/>
            <a:ext cx="3528392" cy="2160240"/>
          </a:xfrm>
          <a:prstGeom prst="roundRect">
            <a:avLst>
              <a:gd name="adj" fmla="val 25604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9712" y="3789040"/>
            <a:ext cx="4968552" cy="2493622"/>
          </a:xfrm>
          <a:prstGeom prst="roundRect">
            <a:avLst>
              <a:gd name="adj" fmla="val 2560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10099" y="1593651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Несет меня лиса за темные леса, за высокие горы!</a:t>
            </a:r>
            <a:endParaRPr lang="ru-RU" dirty="0"/>
          </a:p>
          <a:p>
            <a:r>
              <a:rPr lang="ru-RU" i="1" dirty="0"/>
              <a:t>«Кот, петух и лиса»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256076" y="161021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 садись на пенёк, не ешь пирожок! Неси бабушке, неси дедушке </a:t>
            </a:r>
            <a:endParaRPr lang="ru-RU" dirty="0"/>
          </a:p>
          <a:p>
            <a:r>
              <a:rPr lang="ru-RU" i="1" dirty="0"/>
              <a:t>«Маша и медведь»</a:t>
            </a:r>
            <a:endParaRPr lang="ru-RU" dirty="0"/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55776" y="436510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Снесла курочка яичко, да не простое — золотое</a:t>
            </a:r>
            <a:br>
              <a:rPr lang="ru-RU" b="1" dirty="0"/>
            </a:br>
            <a:r>
              <a:rPr lang="ru-RU" i="1" dirty="0"/>
              <a:t>«Курочка Ряба»</a:t>
            </a:r>
            <a:endParaRPr lang="ru-RU" dirty="0"/>
          </a:p>
        </p:txBody>
      </p:sp>
      <p:pic>
        <p:nvPicPr>
          <p:cNvPr id="17" name="Picture 3" descr="C:\Users\teacher\Desktop\РР дошкольники\Звезда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3" y="260648"/>
            <a:ext cx="8025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4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teacher\Desktop\РР дошкольники\бабаочка (3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399">
            <a:off x="332300" y="4260609"/>
            <a:ext cx="1799603" cy="13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eacher\Desktop\РР дошкольники\бабаочка (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3460">
            <a:off x="2805158" y="4005064"/>
            <a:ext cx="666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eacher\Desktop\РР дошкольники\Звезда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3" y="260648"/>
            <a:ext cx="8025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6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022E-6 L 0.49132 -0.60768 " pathEditMode="relative" rAng="0" ptsTypes="AA">
                                      <p:cBhvr>
                                        <p:cTn id="6" dur="5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6" y="-30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5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32 -0.60768 L 0.70382 -0.041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28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75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382 -0.04118 L 0.28646 -0.020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659E-6 C -0.00139 -0.00601 -0.0026 -0.00994 -0.00659 -0.01364 C -0.00937 -0.01966 -0.01458 -0.02637 -0.01961 -0.02845 C -0.02448 -0.03284 -0.02378 -0.04025 -0.02899 -0.04464 C -0.03177 -0.04973 -0.03298 -0.05158 -0.03732 -0.05343 C -0.03802 -0.05459 -0.03871 -0.05575 -0.03923 -0.05713 C -0.03958 -0.05829 -0.03958 -0.05968 -0.0401 -0.06083 C -0.04114 -0.06361 -0.04392 -0.06847 -0.04392 -0.06847 C -0.04479 -0.07494 -0.04583 -0.0805 -0.04861 -0.08582 C -0.04982 -0.09114 -0.05104 -0.09623 -0.05329 -0.10085 C -0.05416 -0.10502 -0.05798 -0.11196 -0.05798 -0.11196 C -0.06267 -0.13185 -0.05711 -0.15336 -0.06267 -0.17302 C -0.06423 -0.18621 -0.06666 -0.20125 -0.06076 -0.21281 C -0.0592 -0.21952 -0.05625 -0.22438 -0.05329 -0.23016 C -0.05121 -0.24034 -0.0493 -0.25005 -0.04479 -0.25884 C -0.04253 -0.26856 -0.04427 -0.2644 -0.0401 -0.27134 C -0.03958 -0.27388 -0.03941 -0.27666 -0.03836 -0.27874 C -0.03715 -0.28128 -0.03454 -0.28637 -0.03454 -0.28637 C -0.03246 -0.29493 -0.0309 -0.30511 -0.02708 -0.31251 C -0.02569 -0.31806 -0.02482 -0.32385 -0.02239 -0.3287 C -0.01823 -0.34628 -0.00816 -0.35831 0.00469 -0.36479 C 0.00799 -0.36918 0.01146 -0.37034 0.01598 -0.37219 C 0.02049 -0.37821 0.02605 -0.38144 0.02986 -0.38838 C 0.0323 -0.39301 0.03611 -0.39625 0.03837 -0.40088 C 0.04236 -0.40897 0.04618 -0.41476 0.0533 -0.41822 C 0.05799 -0.42054 0.06268 -0.42239 0.06736 -0.42447 C 0.07014 -0.42563 0.0757 -0.42817 0.0757 -0.42817 C 0.07882 -0.43095 0.0816 -0.43187 0.08507 -0.43326 C 0.08889 -0.43835 0.09549 -0.45084 0.10087 -0.45315 C 0.10521 -0.46148 0.11302 -0.47259 0.12049 -0.47559 C 0.12622 -0.48045 0.13247 -0.48508 0.13837 -0.48924 C 0.14098 -0.49109 0.14671 -0.49294 0.14671 -0.49294 C 0.15243 -0.50058 0.15973 -0.50196 0.16632 -0.50798 C 0.17639 -0.51723 0.18802 -0.52278 0.2 -0.52533 C 0.22136 -0.53597 0.23681 -0.54129 0.2599 -0.54291 C 0.27361 -0.54869 0.28959 -0.54453 0.30382 -0.54291 C 0.30573 -0.54198 0.30799 -0.54152 0.31025 -0.54036 C 0.31094 -0.5399 0.31216 -0.53944 0.31302 -0.53897 C 0.31493 -0.53805 0.31875 -0.53666 0.31875 -0.53666 C 0.32257 -0.53319 0.32657 -0.5325 0.33091 -0.53042 C 0.33837 -0.52695 0.34618 -0.52232 0.354 -0.52047 C 0.35903 -0.51792 0.36424 -0.51654 0.3691 -0.51422 C 0.37552 -0.51122 0.37934 -0.50798 0.38594 -0.50682 C 0.39601 -0.50173 0.40348 -0.48878 0.41407 -0.48554 C 0.41927 -0.48207 0.42431 -0.47883 0.42986 -0.47675 C 0.43108 -0.47559 0.43247 -0.47444 0.43368 -0.47305 C 0.43473 -0.47189 0.43542 -0.4705 0.43646 -0.46935 C 0.43959 -0.46611 0.4448 -0.46333 0.44775 -0.4594 C 0.45052 -0.4557 0.45191 -0.45223 0.45521 -0.44945 C 0.45643 -0.44436 0.46059 -0.43858 0.46441 -0.43696 C 0.47223 -0.42424 0.4632 -0.43812 0.47014 -0.42956 C 0.47205 -0.42725 0.4757 -0.42193 0.4757 -0.42193 C 0.47726 -0.41499 0.48073 -0.40851 0.48316 -0.40203 C 0.48473 -0.39301 0.48768 -0.38491 0.49167 -0.37728 C 0.49375 -0.36849 0.49271 -0.37219 0.49445 -0.36595 C 0.4948 -0.36386 0.49462 -0.36155 0.49532 -0.3597 C 0.49618 -0.35692 0.49914 -0.3523 0.49914 -0.3523 C 0.49983 -0.34652 0.50035 -0.34143 0.50191 -0.33611 C 0.50365 -0.31783 0.50764 -0.29909 0.51129 -0.28128 C 0.51216 -0.27319 0.51233 -0.25931 0.51493 -0.2526 C 0.51598 -0.24982 0.51667 -0.24682 0.51771 -0.24404 C 0.51875 -0.24126 0.52153 -0.23641 0.52153 -0.23641 C 0.52275 -0.23109 0.52414 -0.22808 0.52709 -0.22415 C 0.52865 -0.21836 0.53056 -0.21351 0.53264 -0.20795 C 0.53473 -0.19107 0.54046 -0.18922 0.54584 -0.17557 C 0.5474 -0.16493 0.55122 -0.15452 0.55417 -0.14434 C 0.55643 -0.13694 0.55712 -0.12907 0.5599 -0.1219 C 0.56059 -0.1182 0.56216 -0.11473 0.56268 -0.1108 C 0.56424 -0.10108 0.56476 -0.0916 0.56736 -0.08212 C 0.56841 -0.07356 0.56945 -0.06639 0.57205 -0.05852 C 0.57483 -0.03793 0.57952 -0.01688 0.58507 0.00255 C 0.58577 0.01064 0.58611 0.01851 0.58785 0.02614 C 0.58855 0.03378 0.58976 0.04095 0.59063 0.04858 C 0.59254 0.09045 0.59671 0.13533 0.58403 0.17442 C 0.58056 0.18506 0.57952 0.1957 0.57483 0.20565 C 0.57309 0.2193 0.57136 0.23294 0.57014 0.24659 C 0.57049 0.26093 0.56962 0.27643 0.57292 0.29031 C 0.57379 0.30442 0.57379 0.29933 0.57379 0.30512 L 0.57292 0.29771 " pathEditMode="relative" ptsTypes="fffffffffffffffffffffffffffffffffffffffffffffffffffffffffffffffffffffffffffffAA">
                                      <p:cBhvr>
                                        <p:cTn id="21" dur="1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Настройка видео</a:t>
            </a:r>
            <a:endParaRPr lang="ru-RU" dirty="0"/>
          </a:p>
        </p:txBody>
      </p:sp>
      <p:pic>
        <p:nvPicPr>
          <p:cNvPr id="4" name="Мультик WMV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06.4304" end="13462.3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556792"/>
            <a:ext cx="5904656" cy="3321369"/>
          </a:xfrm>
          <a:prstGeom prst="rect">
            <a:avLst/>
          </a:prstGeom>
        </p:spPr>
      </p:pic>
      <p:pic>
        <p:nvPicPr>
          <p:cNvPr id="5" name="Picture 3" descr="C:\Users\teacher\Desktop\РР дошкольники\Звезда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3" y="260648"/>
            <a:ext cx="8025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6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Закономерности</a:t>
            </a:r>
            <a:endParaRPr lang="ru-RU" dirty="0"/>
          </a:p>
        </p:txBody>
      </p:sp>
      <p:pic>
        <p:nvPicPr>
          <p:cNvPr id="3074" name="Picture 2" descr="C:\Users\teacher\Desktop\РР дошкольники\закономерност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6510"/>
            <a:ext cx="4032448" cy="40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acher\Desktop\РР дошкольники\фигур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7" y="4725144"/>
            <a:ext cx="1265725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acher\Desktop\РР дошкольники\фигура2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57" y="1976510"/>
            <a:ext cx="1237758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eacher\Desktop\РР дошкольники\фигура4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26" y="3372125"/>
            <a:ext cx="1210092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eacher\Desktop\РР дошкольники\фигура5 - коп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82" y="3388165"/>
            <a:ext cx="1196494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eacher\Desktop\РР дошкольники\фигура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26" y="1976510"/>
            <a:ext cx="1238233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eacher\Desktop\РР дошкольники\фигура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97" y="4764618"/>
            <a:ext cx="1238071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teacher\Desktop\РР дошкольники\Звезда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3" y="260648"/>
            <a:ext cx="8025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0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7247E-6 L -0.29219 0.40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20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4" name="жёлтый"/>
          <p:cNvSpPr/>
          <p:nvPr/>
        </p:nvSpPr>
        <p:spPr>
          <a:xfrm rot="7774499">
            <a:off x="3596159" y="1977078"/>
            <a:ext cx="936104" cy="1656184"/>
          </a:xfrm>
          <a:prstGeom prst="triangle">
            <a:avLst>
              <a:gd name="adj" fmla="val 526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красный"/>
          <p:cNvSpPr/>
          <p:nvPr/>
        </p:nvSpPr>
        <p:spPr>
          <a:xfrm rot="12435944">
            <a:off x="4699335" y="1723802"/>
            <a:ext cx="936104" cy="1656184"/>
          </a:xfrm>
          <a:prstGeom prst="triangle">
            <a:avLst>
              <a:gd name="adj" fmla="val 5263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елёный"/>
          <p:cNvSpPr/>
          <p:nvPr/>
        </p:nvSpPr>
        <p:spPr>
          <a:xfrm rot="16200000">
            <a:off x="5162808" y="2570536"/>
            <a:ext cx="936104" cy="1656184"/>
          </a:xfrm>
          <a:prstGeom prst="triangle">
            <a:avLst>
              <a:gd name="adj" fmla="val 5263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голубой"/>
          <p:cNvSpPr/>
          <p:nvPr/>
        </p:nvSpPr>
        <p:spPr>
          <a:xfrm rot="3410203">
            <a:off x="3639474" y="2947286"/>
            <a:ext cx="936104" cy="1656184"/>
          </a:xfrm>
          <a:prstGeom prst="triangle">
            <a:avLst>
              <a:gd name="adj" fmla="val 5263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фиолетовый"/>
          <p:cNvSpPr/>
          <p:nvPr/>
        </p:nvSpPr>
        <p:spPr>
          <a:xfrm rot="20403857">
            <a:off x="4626277" y="3407151"/>
            <a:ext cx="936104" cy="1656184"/>
          </a:xfrm>
          <a:prstGeom prst="triangle">
            <a:avLst>
              <a:gd name="adj" fmla="val 52632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483841" y="3077734"/>
            <a:ext cx="516845" cy="45230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teacher\Desktop\РР дошкольники\коз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99" y="1104796"/>
            <a:ext cx="1760164" cy="12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acher\Desktop\РР дошкольни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35" y="548680"/>
            <a:ext cx="1728192" cy="12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eacher\Desktop\РР дошкольники\лошад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57" y="2729743"/>
            <a:ext cx="1918928" cy="13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eacher\Desktop\РР дошкольники\свин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79646"/>
            <a:ext cx="1815816" cy="126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eacher\Desktop\РР дошкольники\соба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13176"/>
            <a:ext cx="1661930" cy="12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teacher\Desktop\РР дошкольники\Звезда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3" y="260648"/>
            <a:ext cx="8025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0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6419056" cy="4525963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2" action="ppaction://hlinksldjump"/>
              </a:rPr>
              <a:t>Титульный слайд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3" action="ppaction://hlinksldjump"/>
              </a:rPr>
              <a:t>Анимация текста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4" action="ppaction://hlinksldjump"/>
              </a:rPr>
              <a:t>Бабочка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5" action="ppaction://hlinksldjump"/>
              </a:rPr>
              <a:t>Монтаж видео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6" action="ppaction://hlinksldjump"/>
              </a:rPr>
              <a:t>Закономерности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7" action="ppaction://hlinksldjump"/>
              </a:rPr>
              <a:t>Викторина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82</Words>
  <Application>Microsoft Office PowerPoint</Application>
  <PresentationFormat>Экран (4:3)</PresentationFormat>
  <Paragraphs>19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Тренировочная презентация</vt:lpstr>
      <vt:lpstr>Анимация текста</vt:lpstr>
      <vt:lpstr>Презентация PowerPoint</vt:lpstr>
      <vt:lpstr>Настройка видео</vt:lpstr>
      <vt:lpstr>Закономерности</vt:lpstr>
      <vt:lpstr>Викторина</vt:lpstr>
      <vt:lpstr>Содержание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Тренировочная презентация</dc:title>
  <dc:creator>Учебный класс</dc:creator>
  <cp:lastModifiedBy>Пользователь Windows</cp:lastModifiedBy>
  <cp:revision>20</cp:revision>
  <dcterms:created xsi:type="dcterms:W3CDTF">2020-03-17T06:43:58Z</dcterms:created>
  <dcterms:modified xsi:type="dcterms:W3CDTF">2020-03-17T11:39:16Z</dcterms:modified>
</cp:coreProperties>
</file>