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2" r:id="rId6"/>
    <p:sldId id="257" r:id="rId7"/>
    <p:sldId id="263" r:id="rId8"/>
    <p:sldId id="261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41" autoAdjust="0"/>
    <p:restoredTop sz="94660"/>
  </p:normalViewPr>
  <p:slideViewPr>
    <p:cSldViewPr>
      <p:cViewPr varScale="1">
        <p:scale>
          <a:sx n="69" d="100"/>
          <a:sy n="69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1571612"/>
            <a:ext cx="8643998" cy="235745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«Использование в работе учителя начальных классов цифрового ресурса </a:t>
            </a:r>
            <a:r>
              <a:rPr lang="ru-RU" sz="3600" dirty="0" err="1" smtClean="0"/>
              <a:t>Яндекс</a:t>
            </a:r>
            <a:r>
              <a:rPr lang="ru-RU" sz="3600" dirty="0" smtClean="0"/>
              <a:t>. Учебник как средство повышения качества </a:t>
            </a:r>
            <a:br>
              <a:rPr lang="ru-RU" sz="3600" dirty="0" smtClean="0"/>
            </a:br>
            <a:r>
              <a:rPr lang="ru-RU" sz="3600" dirty="0" smtClean="0"/>
              <a:t>гимназического образования»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Бронникова Марина Геннадьевна, учитель начальных классов МБОУ «Гимназия №1 им. Н.М.Пржевальского»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378" t="9871" r="11997" b="6930"/>
          <a:stretch>
            <a:fillRect/>
          </a:stretch>
        </p:blipFill>
        <p:spPr bwMode="auto">
          <a:xfrm>
            <a:off x="-1" y="285728"/>
            <a:ext cx="889221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0832" t="9371" r="10736"/>
          <a:stretch>
            <a:fillRect/>
          </a:stretch>
        </p:blipFill>
        <p:spPr bwMode="auto">
          <a:xfrm>
            <a:off x="500034" y="1214422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50004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Статистика по ученикам за полугодие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729" t="12642" r="5170" b="5751"/>
          <a:stretch>
            <a:fillRect/>
          </a:stretch>
        </p:blipFill>
        <p:spPr bwMode="auto">
          <a:xfrm>
            <a:off x="539750" y="333375"/>
            <a:ext cx="82804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1513" t="10769" r="7669" b="5772"/>
          <a:stretch>
            <a:fillRect/>
          </a:stretch>
        </p:blipFill>
        <p:spPr bwMode="auto">
          <a:xfrm>
            <a:off x="-1" y="428604"/>
            <a:ext cx="898736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яндекс учеб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5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615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принципы реализации электронного обучения описаны в таких законодательных документах,</a:t>
            </a:r>
            <a:r>
              <a:rPr lang="ru-RU" sz="2400" dirty="0" smtClean="0"/>
              <a:t> как:</a:t>
            </a:r>
            <a:br>
              <a:rPr lang="ru-RU" sz="2400" dirty="0" smtClean="0"/>
            </a:br>
            <a:r>
              <a:rPr lang="ru-RU" sz="2400" dirty="0" smtClean="0"/>
              <a:t>- Распоряжение Правительства РФ от 28 июля 2017 года № 1632-р «Об утверждении программы “Цифровая экономика Российской Федерации”;</a:t>
            </a:r>
            <a:br>
              <a:rPr lang="ru-RU" sz="2400" dirty="0" smtClean="0"/>
            </a:br>
            <a:r>
              <a:rPr lang="ru-RU" sz="2400" dirty="0" smtClean="0"/>
              <a:t>- Указ Президента РФ от 7 мая 2018 года № 204 «О национальных целях и стратегических задачах развития Российской Федерации на период до 2024 года;</a:t>
            </a:r>
            <a:br>
              <a:rPr lang="ru-RU" sz="2400" dirty="0" smtClean="0"/>
            </a:br>
            <a:r>
              <a:rPr lang="ru-RU" sz="2400" dirty="0" smtClean="0"/>
              <a:t>- Национальный проект «Образование» и внутри него федеральный проект «Цифровая образовательная среда».</a:t>
            </a:r>
          </a:p>
          <a:p>
            <a:endParaRPr lang="ru-RU" sz="2400" dirty="0"/>
          </a:p>
        </p:txBody>
      </p:sp>
      <p:pic>
        <p:nvPicPr>
          <p:cNvPr id="5" name="Picture 6" descr="Картинки по запросу &quot;цифровизация школ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53963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Картинки по запросу &quot;яндекс учеб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&quot;яндекс учеб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mon.alania.gov.ru/sites/mon/files/styles/news_extralarge/public/media/news/photos/2019-10/1554453028______yandeks.jpg?itok=qhc0DU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mon.alania.gov.ru/sites/mon/files/styles/news_extralarge/public/media/news/photos/2019-10/1554453028______yandeks.jpg?itok=qhc0DU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Картинки по запросу &quot;яндекс учеб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96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7382" t="24364" r="7748" b="10222"/>
          <a:stretch>
            <a:fillRect/>
          </a:stretch>
        </p:blipFill>
        <p:spPr bwMode="auto">
          <a:xfrm>
            <a:off x="214282" y="428604"/>
            <a:ext cx="8713788" cy="50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2110" t="10011" r="7833" b="6145"/>
          <a:stretch>
            <a:fillRect/>
          </a:stretch>
        </p:blipFill>
        <p:spPr bwMode="auto">
          <a:xfrm>
            <a:off x="214282" y="357166"/>
            <a:ext cx="87346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311" t="13786" r="5670" b="5241"/>
          <a:stretch>
            <a:fillRect/>
          </a:stretch>
        </p:blipFill>
        <p:spPr bwMode="auto">
          <a:xfrm>
            <a:off x="250825" y="260350"/>
            <a:ext cx="8569325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624" t="9213" r="4980" b="5562"/>
          <a:stretch>
            <a:fillRect/>
          </a:stretch>
        </p:blipFill>
        <p:spPr bwMode="auto">
          <a:xfrm>
            <a:off x="428596" y="571480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3676" t="13078" r="6617" b="3220"/>
          <a:stretch>
            <a:fillRect/>
          </a:stretch>
        </p:blipFill>
        <p:spPr bwMode="auto">
          <a:xfrm>
            <a:off x="214282" y="428604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</Words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«Использование в работе учителя начальных классов цифрового ресурса Яндекс. Учебник как средство повышения качества  гимназического образования»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цифровой образовательной среды образовательной организации в условиях реализации ФГОС. Использование в работе учителя начальных классов цифрового ресурса Яндекс. Учебник. </dc:title>
  <dc:creator>Марина</dc:creator>
  <cp:lastModifiedBy>Бронникова </cp:lastModifiedBy>
  <cp:revision>16</cp:revision>
  <dcterms:created xsi:type="dcterms:W3CDTF">2020-02-09T18:55:57Z</dcterms:created>
  <dcterms:modified xsi:type="dcterms:W3CDTF">2020-03-01T17:57:32Z</dcterms:modified>
</cp:coreProperties>
</file>