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я" initials="О" lastIdx="0" clrIdx="0">
    <p:extLst>
      <p:ext uri="{19B8F6BF-5375-455C-9EA6-DF929625EA0E}">
        <p15:presenceInfo xmlns:p15="http://schemas.microsoft.com/office/powerpoint/2012/main" userId="О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9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8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83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80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8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5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6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9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E1CBC-9110-4C18-9FF7-A9295AF14118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6087EA-527B-41C3-83D1-97F47821B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35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307" y="341524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 хлеб к нам на стол пришёл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7" y="1959429"/>
            <a:ext cx="7068456" cy="408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640" y="6351508"/>
            <a:ext cx="499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Рыжиков Илья. Класс 2 «В»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2" y="495526"/>
            <a:ext cx="5413829" cy="3713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8" y="2715192"/>
            <a:ext cx="6016171" cy="390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2" y="5045007"/>
            <a:ext cx="512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сеяли и собирали пшеницу  в старину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829" y="667657"/>
            <a:ext cx="550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Сначала нужно посадить </a:t>
            </a:r>
          </a:p>
          <a:p>
            <a:r>
              <a:rPr lang="ru-RU" dirty="0"/>
              <a:t> </a:t>
            </a:r>
            <a:r>
              <a:rPr lang="ru-RU" dirty="0" smtClean="0"/>
              <a:t>           и вырастить    пшеницу.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6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2" y="2961369"/>
            <a:ext cx="5733142" cy="3552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89" y="638629"/>
            <a:ext cx="4088040" cy="2961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972" y="1204685"/>
            <a:ext cx="581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сажают и собирают пшеницу в наше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348343"/>
            <a:ext cx="6531429" cy="3932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14" y="2612571"/>
            <a:ext cx="6259286" cy="424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1314" y="551543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пшеницу превращают в муку.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Молят.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3086" y="4891314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выглядели мельницы в старину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5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1" y="2271485"/>
            <a:ext cx="5715000" cy="41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3657" y="348121"/>
            <a:ext cx="808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Современные мельницы полностью компьютеризированы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1137104"/>
            <a:ext cx="5715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82" y="464458"/>
            <a:ext cx="5695950" cy="5544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4515" y="1088571"/>
            <a:ext cx="396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Потом муку отправляют в пекарню.</a:t>
            </a:r>
          </a:p>
          <a:p>
            <a:endParaRPr lang="ru-RU" dirty="0"/>
          </a:p>
          <a:p>
            <a:r>
              <a:rPr lang="ru-RU" dirty="0" smtClean="0"/>
              <a:t>Там из муки делают тесто, раскладывают его по форме и выпекают в печах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60343" y="5639581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выпекали хлеб в старину.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5" y="1361339"/>
            <a:ext cx="5399315" cy="3942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69" y="1570266"/>
            <a:ext cx="5286375" cy="352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6680" y="640080"/>
            <a:ext cx="53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выпекают хлеб на хлебозаводах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15" y="678543"/>
            <a:ext cx="4572000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1" y="2496457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0440" y="99060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Хлеб готов!!!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4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560" y="716280"/>
            <a:ext cx="894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1807250"/>
            <a:ext cx="78638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94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7</cp:revision>
  <dcterms:created xsi:type="dcterms:W3CDTF">2015-05-20T15:14:03Z</dcterms:created>
  <dcterms:modified xsi:type="dcterms:W3CDTF">2015-05-20T16:44:25Z</dcterms:modified>
</cp:coreProperties>
</file>