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7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4CC84-8B65-417C-B58B-A145E5390F51}" type="datetimeFigureOut">
              <a:rPr lang="ru-RU" smtClean="0"/>
              <a:pPr/>
              <a:t>31.03.2018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8854B-F486-4429-AB43-FEC02BD16F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fruits-and-vegetables-powerpoint-backgrou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1500174"/>
            <a:ext cx="84296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</a:rPr>
              <a:t>«Овощи и фрукты – полезные продукты</a:t>
            </a:r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</a:rPr>
              <a:t>»</a:t>
            </a:r>
          </a:p>
          <a:p>
            <a:endParaRPr lang="ru-RU" sz="3100" b="1" dirty="0" smtClean="0">
              <a:solidFill>
                <a:srgbClr val="C00000"/>
              </a:solidFill>
              <a:latin typeface="Arial" pitchFamily="34" charset="0"/>
            </a:endParaRPr>
          </a:p>
          <a:p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</a:rPr>
              <a:t>                   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</a:rPr>
              <a:t>Загадки</a:t>
            </a:r>
            <a:endParaRPr lang="ru-RU" sz="4000" b="1" i="1" dirty="0">
              <a:solidFill>
                <a:srgbClr val="C00000"/>
              </a:solidFill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5715016"/>
            <a:ext cx="5834587" cy="71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10" b="1" i="1" dirty="0" smtClean="0">
                <a:solidFill>
                  <a:srgbClr val="C00000"/>
                </a:solidFill>
                <a:latin typeface="Arial" pitchFamily="34" charset="0"/>
              </a:rPr>
              <a:t>МДОУ «Детский сад №54 «</a:t>
            </a:r>
            <a:r>
              <a:rPr lang="ru-RU" sz="2010" b="1" i="1" dirty="0" err="1" smtClean="0">
                <a:solidFill>
                  <a:srgbClr val="C00000"/>
                </a:solidFill>
                <a:latin typeface="Arial" pitchFamily="34" charset="0"/>
              </a:rPr>
              <a:t>Семицветик</a:t>
            </a:r>
            <a:r>
              <a:rPr lang="ru-RU" sz="2010" b="1" i="1" dirty="0" smtClean="0">
                <a:solidFill>
                  <a:srgbClr val="C00000"/>
                </a:solidFill>
                <a:latin typeface="Arial" pitchFamily="34" charset="0"/>
              </a:rPr>
              <a:t>»</a:t>
            </a:r>
          </a:p>
          <a:p>
            <a:r>
              <a:rPr lang="ru-RU" sz="2010" b="1" dirty="0" smtClean="0">
                <a:latin typeface="Arial" pitchFamily="34" charset="0"/>
              </a:rPr>
              <a:t>                      апрель 2018 г.</a:t>
            </a:r>
            <a:endParaRPr lang="ru-RU" sz="2010" b="1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4857760"/>
            <a:ext cx="4078104" cy="417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110" i="1" dirty="0" smtClean="0"/>
              <a:t>                             </a:t>
            </a:r>
            <a:r>
              <a:rPr lang="ru-RU" sz="2110" b="1" dirty="0" smtClean="0"/>
              <a:t>Автор: </a:t>
            </a:r>
            <a:r>
              <a:rPr lang="ru-RU" sz="2110" b="1" dirty="0" err="1" smtClean="0"/>
              <a:t>Сысюк</a:t>
            </a:r>
            <a:r>
              <a:rPr lang="ru-RU" sz="2110" b="1" dirty="0" smtClean="0"/>
              <a:t> С.А.</a:t>
            </a:r>
            <a:endParaRPr lang="ru-RU" sz="211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fruits-and-vegetables-powerpoint-background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Круглое, румяное, </a:t>
            </a:r>
            <a:br>
              <a:rPr lang="ru-RU" b="1" dirty="0" smtClean="0"/>
            </a:br>
            <a:r>
              <a:rPr lang="ru-RU" b="1" dirty="0" smtClean="0"/>
              <a:t>Я расту на ветке. </a:t>
            </a:r>
            <a:br>
              <a:rPr lang="ru-RU" b="1" dirty="0" smtClean="0"/>
            </a:br>
            <a:r>
              <a:rPr lang="ru-RU" b="1" dirty="0" smtClean="0"/>
              <a:t>Любят меня взрослые, </a:t>
            </a:r>
            <a:br>
              <a:rPr lang="ru-RU" b="1" dirty="0" smtClean="0"/>
            </a:br>
            <a:r>
              <a:rPr lang="ru-RU" b="1" dirty="0" smtClean="0"/>
              <a:t>И маленькие детки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428992" y="571480"/>
            <a:ext cx="1631024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Arial" pitchFamily="34" charset="0"/>
              </a:rPr>
              <a:t>Яблоко</a:t>
            </a:r>
            <a:endParaRPr lang="ru-RU" sz="3100" b="1" dirty="0">
              <a:solidFill>
                <a:srgbClr val="C00000"/>
              </a:solidFill>
              <a:latin typeface="Arial" pitchFamily="34" charset="0"/>
            </a:endParaRPr>
          </a:p>
        </p:txBody>
      </p:sp>
      <p:pic>
        <p:nvPicPr>
          <p:cNvPr id="7" name="Рисунок 6" descr="app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2285992"/>
            <a:ext cx="3152775" cy="3048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fruits-and-vegetables-powerpoint-background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-142900"/>
            <a:ext cx="9144000" cy="6858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4038600" cy="3125791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Arial" pitchFamily="34" charset="0"/>
              </a:rPr>
              <a:t>    Растут на грядке Зеленые ветки,</a:t>
            </a:r>
            <a:br>
              <a:rPr lang="ru-RU" b="1" dirty="0" smtClean="0">
                <a:latin typeface="Arial" pitchFamily="34" charset="0"/>
              </a:rPr>
            </a:br>
            <a:r>
              <a:rPr lang="ru-RU" b="1" dirty="0" smtClean="0">
                <a:latin typeface="Arial" pitchFamily="34" charset="0"/>
              </a:rPr>
              <a:t>А на них</a:t>
            </a:r>
            <a:br>
              <a:rPr lang="ru-RU" b="1" dirty="0" smtClean="0">
                <a:latin typeface="Arial" pitchFamily="34" charset="0"/>
              </a:rPr>
            </a:br>
            <a:r>
              <a:rPr lang="ru-RU" b="1" dirty="0" smtClean="0">
                <a:latin typeface="Arial" pitchFamily="34" charset="0"/>
              </a:rPr>
              <a:t>Красные детки…</a:t>
            </a:r>
          </a:p>
          <a:p>
            <a:endParaRPr lang="ru-RU" dirty="0"/>
          </a:p>
        </p:txBody>
      </p:sp>
      <p:pic>
        <p:nvPicPr>
          <p:cNvPr id="6" name="Рисунок 5" descr="news-2d8d445206058a17454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143116"/>
            <a:ext cx="3504996" cy="34031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6116" y="642918"/>
            <a:ext cx="18062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00" b="1" dirty="0" smtClean="0">
                <a:solidFill>
                  <a:srgbClr val="C00000"/>
                </a:solidFill>
              </a:rPr>
              <a:t>Помидор</a:t>
            </a:r>
            <a:endParaRPr lang="ru-RU" sz="31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fruits-and-vegetables-powerpoint-background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6" name="Содержимое 5" descr="i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034" y="2071678"/>
            <a:ext cx="3357586" cy="3336731"/>
          </a:xfrm>
        </p:spPr>
      </p:pic>
      <p:sp>
        <p:nvSpPr>
          <p:cNvPr id="7" name="TextBox 6"/>
          <p:cNvSpPr txBox="1"/>
          <p:nvPr/>
        </p:nvSpPr>
        <p:spPr>
          <a:xfrm>
            <a:off x="3500430" y="642918"/>
            <a:ext cx="1857388" cy="570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10" b="1" dirty="0" smtClean="0">
                <a:solidFill>
                  <a:srgbClr val="C00000"/>
                </a:solidFill>
              </a:rPr>
              <a:t>Апельсин</a:t>
            </a:r>
            <a:endParaRPr lang="ru-RU" sz="311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72132" y="27146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13053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57752" y="2357430"/>
            <a:ext cx="32861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itchFamily="34" charset="0"/>
              </a:rPr>
              <a:t>С виду он как рыжий мяч, </a:t>
            </a:r>
          </a:p>
          <a:p>
            <a:r>
              <a:rPr lang="ru-RU" sz="2800" b="1" dirty="0" smtClean="0">
                <a:latin typeface="Arial" pitchFamily="34" charset="0"/>
              </a:rPr>
              <a:t>Только вот не мчится вскачь. </a:t>
            </a:r>
          </a:p>
          <a:p>
            <a:r>
              <a:rPr lang="ru-RU" sz="2800" b="1" dirty="0" smtClean="0">
                <a:latin typeface="Arial" pitchFamily="34" charset="0"/>
              </a:rPr>
              <a:t>В нем полезный витамин — </a:t>
            </a:r>
          </a:p>
          <a:p>
            <a:r>
              <a:rPr lang="ru-RU" sz="2800" b="1" dirty="0" smtClean="0">
                <a:latin typeface="Arial" pitchFamily="34" charset="0"/>
              </a:rPr>
              <a:t>Это спелый...</a:t>
            </a:r>
            <a:endParaRPr lang="ru-RU" sz="2800" b="1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52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Амина</dc:creator>
  <cp:lastModifiedBy>Амина</cp:lastModifiedBy>
  <cp:revision>20</cp:revision>
  <dcterms:created xsi:type="dcterms:W3CDTF">2018-03-31T04:34:59Z</dcterms:created>
  <dcterms:modified xsi:type="dcterms:W3CDTF">2018-03-31T07:25:25Z</dcterms:modified>
</cp:coreProperties>
</file>