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9" r:id="rId6"/>
    <p:sldId id="268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018D-DA4F-465A-B917-562726C4138C}" type="datetimeFigureOut">
              <a:rPr lang="ru-RU" smtClean="0"/>
              <a:t>11.02.2017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F646-9E88-4BFE-B4F1-F158BDAB4E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928795" y="2214554"/>
            <a:ext cx="4929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336600"/>
                </a:solidFill>
                <a:latin typeface="Monotype Corsiva" pitchFamily="66" charset="0"/>
              </a:rPr>
              <a:t>Башкирские  народные  сказки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357290" y="1214422"/>
            <a:ext cx="635798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три дня бай с женой уехали.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женой и лиса стали жить втроем. Живут, не тужат. Однажды лиса говорит: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Видно, помирать мне пора. Когда я помру, не бросай меня за ворота, а закопай под нарами.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Через некоторое время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увидев, что лиса распласталась на земле, решил, что она мертвая. Схватил ее и выкинул за плетень. Но хитрая лиса только притворилась мертвой, чтобы испытать, верен 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слову. Вернулась она к нему и говорит: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 тебя человеком сделала, женила тебя, дом тебе нашла, от позора уберегла, а ты, неблагодарный, последнюю мою просьбу не выполнил,- сказала и выгнала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женой из дома.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Отправился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женой в свою заячью юрту. А лиса разыскала в лесу старуху и ее дочь, вернула их в дом.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285852" y="1000108"/>
            <a:ext cx="6286544" cy="466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4283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Заяц и еж 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Однажды выбрался еж из своей норы и так и застыл на месте, дивясь красоте солнечного дня. «Какой чудесный сегодня день,- подумал еж.-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Пойду-ка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 на луг, соберу кореньев». С тем и направился на ближайший лужок. Встретился ему заяц, который скакал - скок да скок - взглянуть на капустные грядки.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Здравствуй, дружок мой, заяц! - приветствовал его еж, но тот и ухом не повел, будто слов его не слышал. А потом вдруг спрашивает с важным видом: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Что ты тут делаешь, колючий, с раннего утра?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Вышел вот подышать свежим воздухом,- отвечает еж.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Ой ли! - смеется заяц.- Небось ты не зря семенишь на своих кривых ножках, поди что-то задумал.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не понравились ему эти заячьи слова. Обиделся он крепко, потому что ноги у ежа действительно с детства были кривые.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Может, оно и так,- отвечает он,- да только ты на своих длинных ногах недалеко от меня ускачешь.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 всяком случае, мои ноги не такие кривые, как у тебя! - опять хохочет заяц.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Ну что ж, посмотрим,- говорит еж.- Давай побежим наперегонки, кто кого обскачет.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14414" y="1214422"/>
            <a:ext cx="70009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Тут уж заяц чуть с ног не валится от хохота.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Ты, ежик, видно, совсем ума лишился. Уж такому ли кривоножке меня обскакать? Но если ты так уж хочешь, можно и попробовать. На что спорить будем?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одну монету и бутылку молока.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Ладно,- отвечает заяц,- прямо сейчас и побежим.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Подумал еж и говорит: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Нельзя спешить. Я еще и поесть не успел. Пойду домой, покушаю, а через час встретимся здесь же.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Пришел он домой и думает: «Ладно, заяц верит в свои длинные ноги, а мне остается верить только в свою сообразительность! Заставлю же я его отдать мне монету и бутылку молока!»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Позвал он ежиху и говорит ей: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Ты пойдешь со мной.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Что случилось, отец? - всполошилась та.</a:t>
            </a: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Мы решили с зайцем бежать наперегонки. Ты будешь свидетельницей.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Ба-ба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явь это или сон? Как это ты будешь бежать наперегонки с самим зайцем?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А это уж мое дело,- отвечает еж.- Собирайся быстрее, много болтаешь.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вот вдвоем отправились они на место встречи с зайцем. По дороге еж говорит ежихе: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Слушай меня и делай так, как я тебе скажу. Видишь вдали две борозды? Так вот, вокруг них мы и будем с зайцем состязаться в беге. Побежим от дальней борозды, а ты будешь сидеть тут. Как только добежит до тебя, ты ему кричи: «А я уже давно тут!»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Добрались они до поля. Как и договорились, ежиха осталась на этом конце, а еж отправился к дальней борозде. А там его уже заяц ждет.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14414" y="1285860"/>
            <a:ext cx="650085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Теперь можно начинать,- говорит ему еж.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Встали они вровень. По сигналу «Раз, два, три!» заяц сорвался с места и поскакал что есть мочи, только хвост его и увидел еж. Сам же он сделал всего два-три шажка и остался лежать на борозде.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доскакал заяц до конца борозды, как ежиха кричит ему что есть мочи: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 я уже тут!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изумления заяц чуть с ног не повалился.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 еще раз побежим! - крикнул он и рванулся обратно быстрее прежнего - следом за ним только пыль столбом. Доскакал он до другого конца борозды, а там ему уже еж кричит: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 я уже тут! Страшно разозлился заяц.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 побежим еще разок! - вовсе распалился он.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 возражаю,- отвечает еж.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Снова что есть духу поскакал заяц, а еж остался лежать на борозде.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таким образом семьдесят семь раз пробежал заяц, и каждый раз его встречал веселый голос: «А я уже тут!» На семьдесят восьмой раз заяц окончательно выбился из сил. А еж забрал у него монету и бутылку молока и отправился, довольный, домой вместе со своей ежихой.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00166" y="857231"/>
            <a:ext cx="6572296" cy="52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4283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Заяц и лев.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давно в наших лесах жил один лев. Все другие звери очень боялись этого льва, потому что проклятый не давал им никакого житья. Где кого встретит - заваливает на месте и съедает. И пока лев съедал одного, еще пятеро умирали от страха. И не было у зверей никакой возможности спастись от этой напасти.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вот однажды звери собрались вместе и стали держать совет.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Этот лев всех нас скоро истребит,- говорит лиса.- Он съедает одного, а еще пятеро, видя этот ужас, умирают от страха. Что будем делать, братцы?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Давайте будем бросать жребий,- сказал медведь.- На кого выпадет жребий, тот и пойдет на обед льву. Так хоть он перестанет ловить нас где 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попадя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и решили. И самому льву сообщили об этом решении. Лев этому только обрадовался. Еще бы! Ведь теперь ему не нужно будет даже ловить кого-то, обед сам придет к нему в пасть.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первый день жребий выпал на зайца (а на кого еще он мог выпасть?). Заяц встал и говорит: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Братцы! Это совсем не дело - каждый день одного из нас приносить в жертву этому прожорливому льву. Надо придумать какую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нибудь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хитрость и избавиться от этого ужаса.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Лиса послушала зайца и рассмеялась: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Тоже мне, хитрец нашелся. Умнее и хитрее звери не могут ничего придумать, а ты тут языком мелешь. Не мозоль нам глаза, ступай быстро ко льву, пока мы тут сами тебя на куски не разорвали!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85852" y="1214422"/>
            <a:ext cx="635798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Деваться зайцу некуда, пошел он ко льву. Шел он долго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неспеша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 когда пришел, лев очень на него рассердился.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Ты почему так долго ходишь? Я еще утром тебя ждал, а сейчас уже почти вечер,- заорал лев на зайца.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 меня отправили тебе на ужин,- испуганно пролепетал заяц.- А утром должен был прийти другой заяц, но ему на пути встретился другой лев и съел его. Он и мне встретился. Спрашивает, куда это я иду. Я ему ответил, что иду к своему хозяину. А он так рассердился и закричал, что только он один тут хозяин. Еле ноги от него унес.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 далеко то место, где тебе встретился этот лев?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Нет, недалеко. Совсем рядом,- отвечает заяц.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 ну, отведи меня к нему. Я ему покажу, кто тут хозяин!- зарычал лев.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Заяц пошел впереди, а лев пошел за ним. Подошли они к глубокому колодцу.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Вот тут, в этом колодце сидит тот ужасный лев,- говорит заяц.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 посмотрел внутрь колодца и увидел, что на него со дна смотрит другой лев.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Ну, сейчас я ему покажу!!!- зарычал лев и прыгнул в колодец. Там он и утонул.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так, благодаря находчивости зайца, наш лес избавился от этого ужасного хищника.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5984" y="1643050"/>
            <a:ext cx="428628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Содержание: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Два барсука.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Два лентяя.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Добром за добро.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Егет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 лиса.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Заяц и еж.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Заяц и лев.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357290" y="714357"/>
            <a:ext cx="685804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Два барсука.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барсука, самец и самка, гонялись по полю за мышами. В это время вдали показался паршивый верблюд. Барсук-самец сказал самке: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Давай, старуха, оставим мышей и пойдем ловить верблюда.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Самка сказала: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Сейчас мы, гоняясь за мышами, приустали: не годится бросать их и идти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неуставшего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верблюда. Старики говорили: «Сегодняшнее яйцо дороже завтрашней курицы». Если это так, то стоит ли идти, бросив мышей?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Самец сказал: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то время, когда есть верблюд, я не стану гоняться за мышами.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Сказал да и пошел туда. Барсучиха осталась на месте; она поймала несколько усталых мышей, поела, насытилась и легла. Через некоторое время барсук, не поймав ничего, пришел и упал возле барсучихи. Барсучиха сказала ему: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Поймал ли ты своего верблюда? Барсук от усталости еле выговорил: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Нет, не мог поймать. Барсучиха снова сказала ему: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Разве я не говорила тебе: не бросай утомленных мышей - сегодняшнее яйцо дороже завтрашней курицы?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Тут барсук раскаялся и начал плакать навзрыд.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3858948"/>
            <a:ext cx="7358082" cy="4212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4283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-475806"/>
            <a:ext cx="957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214414" y="928670"/>
            <a:ext cx="6643734" cy="5222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4283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Два лентяя.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давние времена жил старик, имел двух сыновей. А были те сыновья очень ленивыми.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Живите как знаете,- рассердился однажды старик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прогналих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прочь.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Пошли ленивцы куда глаза глядят. Шли они, шли, преодолели расстояние длиною с иголку и прилегли отдохнуть под яблоней.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Яблоко спелое, упади мне в рот,- сказал младший брат.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 ты не ленишься просить?- удивился старший. Один прохожий, шедший на базар, нес с собой хлеб,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Проникся он к ним жалостью, дал немного хлеба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катыка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Два лентяя накрошили хлеб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Высохший на солнце хлеб никак не делается мягче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катыке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А за водой сходить лень. Поставили братья друг другу условие: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Кто первым заговорит, тот пойдет за водой.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Мимо проходил пастух с собакой. Подошел, поздоровался - ответа нет.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Вы что, язык проглотили?- обиделся пастух.- Коли не отвечаете на приветствие, я ваш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собаке отдам.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Опять нет ответа. Пастух в сердцах взял и размазал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лицу старшего. Тот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зыркает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глазами, но молчит. Пастух приказал собаке слизать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лица ленивца. Собака принялась лизать. И с правой щеки лижет, и с левой щеки лижет, а старший брат молчит. Крошка хлеба застряла у него в ноздре. Доставая ее оттуда, собака клыком поддела нос. Тут он не выдержал, закричал: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00100" y="928670"/>
            <a:ext cx="6929486" cy="50070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14283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Два  лентяя.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давние времена жил старик, имел двух сыновей. А были те сыновья очень ленивыми.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Живите как знаете,- рассердился однажды старик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прогналих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прочь.</a:t>
            </a:r>
          </a:p>
          <a:p>
            <a:pPr lvl="0" indent="2381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Пошли ленивцы куда глаза глядят. Шли они, шли, преодолели расстояние длиною с иголку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прилегли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отдохнуть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 яблоней.</a:t>
            </a:r>
          </a:p>
          <a:p>
            <a:pPr lvl="0" indent="2381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Яблоко спелое,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упади мне в рот,- сказал младший брат.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ты не ленишься просить?- удивился старший. Один прохожий, шедший на базар, нес с собой хлеб,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Проникся он к ним жалостью, дал немного хлеба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Два лентяя накрошили хлеб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Высохший на солнце хлеб никак не делается мягче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 за водой сходить лень. Поставили братья друг другу условие: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Кто первым заговорит, тот пойдет за водой.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Мимо проходил пастух с собакой. Подошел, поздоровался - ответа нет.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 что, язык проглотили?- обиделся пастух.- Коли не отвечаете на приветствие, я ваш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собаке отдам.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Опять нет ответа. Пастух в сердцах взял и размазал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лицу старшего. Тот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зыркает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глазами, но молчит. Пастух приказал собаке слизать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лица ленивца. Собака принялась лизать. И с правой щеки лижет, и с левой щеки лижет, а старший брат молчит. Крошка хлеба застряла у него в ноздре. Доставая ее оттуда, собака клыком поддела нос. Тут он не выдержал, закричал: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1071546"/>
            <a:ext cx="671517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Сгинь!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Ага, ты первый заговорил!- возликовал младший брат.- Иди за водой!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Понял пастух, в чем дело, поколотил братьев и ушел. А оба лентяя продолжают лежать. Пока они так лежали, мимо прошел еще один человек, неся на базар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большом горшке. Младший брат ваялся помочь ему, надеясь подзаработать. Из сил выбился, лень одолевает, а несет. Сам размечтался: «За работу мне дадут копейку. На эту копейку я куплю яйцо, подложу его под курицу соседа - цыпленок выведется. Он вырастет и сам начнет нести яйца. Потом появятся у меня свои куры, обменяю их на уток, гусей. Как разбогатею, построю большой дом. Пошлю сватов к царской дочери. Он выдаст ее за меня. Начнем мы жить. Я стану приказывать царской дочери: «Полей мне на руки!» Она же наверняка не умеет делать этого, Тогда и рассержусь и стукну ее. Но вдруг она пожалуется отцу? 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азгневается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царь, скажет мне: «Велю отрубить тебе голову!»Представив себе царя и палача с секирой, лентяй присел и в страхе закрыл голову руками. Горшок выпал и разбился, от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катыка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только брызги полетели. Хозяин,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рассердясь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побил лентяя. А в назидание ему сказал: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Очень плохо быть ленивым - не ленись!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было уважение - трудись,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Овладей наукой, ремеслом,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тебя тогда счастливой будет жизнь.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Младший брат не был безнадежно испорченным, всё понял. Сделал для себя выводы и начал жить, как другие люди живут. Он и теперь, сказывают, живет припеваючи.</a:t>
            </a: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0100" y="714356"/>
            <a:ext cx="700092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Добром за добро.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Monotype Corsiva" pitchFamily="66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это давным-давно. Шел как-то по дороге домой один дровосек, уставший после тяжелой работы. Вдруг услышал он змеиное шипение, доносящееся из-под большого камня. Остановился и видит черную змею.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Вытащи меня,- просит она.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 освобожу тебя, а ты меня ужалишь,- говорит человек.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Нет, не только тебя, но и никого из рода людского не трону,- умоляет змея.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Стоило дровосеку приподнять камень, как змея тут же обвилась вокруг его шеи.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Отчего же ты нарушаешь свое обещание?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змея ему в ответ: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добро злом отвечают!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Долго спорили человек и змея между собой. Наконец змея говорит: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 найдем трех свидетелей и спросим их. Если они согласятся со мной, я ужалю тебя. Коль подтвердят твои слова, оставлю тебя в покое.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они и сделали: отправились на поиски свидетелей. Подошли к одной деревне и видят: на свалке оторванный от тулупа воротник лежит. Спрашивает его человек: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Скажи, воротник, на добро чем отвечают?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Бай меня носил, пока я был красивый и пышный,- говорит воротник.- Но стоило мне состариться, как он меня выбросил. Выходит, на добро злом отвечают.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Пошли они дальше. Навстречу им еле-еле тащится собака.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Эй, собака, скажи, чем за добро платят? - спрашивает человек.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Когда была сильной и здоровой, бай держал меня на цепи, а я верно охраняла его дом, хотя не всегда была сыта. Но когда состарилась, он выгнал меня на улицу. Вот так, злом платят за добро,- ответила собака.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14414" y="1357298"/>
            <a:ext cx="671517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Отправились человек и змея дальше. На опушке леса встретили лису. Выслушав человека, лиса сказала: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Я не могу сразу ответить на твой вопрос. Ты мне сначала покажи, из-под какого камня ты змею вытащил.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пошли они втроем к тому камню. Лиса велела змее лечь на прежнее место, а человеку - придавить ее камнем. И вот змея легла, человек придавил то место тяжелым камнем. Тогда-то лиса нашла, что сказать: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Ну, змея, вылезай-ка сама из-под камня. То-то же! Коль не знаешь, что на добро отвечают добром, лежи здесь, пока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сдохнешь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не высохнешь.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тех пор прозвали лису хитрой, и на добро стали отвечать добром. Оттого, что лиса помогла человеку, хвост ее стал пышным. А человек с тех пор всегда убивает змей-гадюк.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﻿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14348" y="928670"/>
            <a:ext cx="7643866" cy="500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4283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Егет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и лиса.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Давным-давно жил, говорят, один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Бил зайцев в лесу, ел зайчатину, сделал себе юрту из шкурок зайцев. Даже одежду носил, сшитую из заячьих шкур.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Однажды пришла ж нему лиса и говорит: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Давай будем жить вместе, ты будешь стрелять зайцев, я - ловить. С того дня лиса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стали жить и охотиться вместе. Лисе не нравилось, что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холост, и однажды она предложила ему: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Женись,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Я тебе байскую дочь сосватаю.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согласился. Лиса тут же отправилась сватьей в деревню к баю.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Чьей сватьей будешь? - спрашивает тот.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Урманбая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,- отвечает лиса.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Что-то не припомню такого,- удивился бай. Слово за слово, убедила-таки лиса бая, что есть такой богатый жених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Урманбай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Сделав дело, лиса вернулась 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Стали собираться в дорогу.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они были уже не далеко от дома бая, хитрая лиса велела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подождать ее у реки, а сама к баю побежала.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Бай, беда приключилась,- говорит лиса.- Спускались мы с горы. Лошадь вдруг понесла и сбросила жениха в грязь. Лежит он теперь в разорванной одежде. Чтобы мог он явиться сюда, нужны одежда и мыло.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Распорядился бай выдать лисе платье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да простенькое и старенькое.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Ты смеешься, бай?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то, чтоб надеть, но и смотреть не станет на такое платье! - возмутилась лиса.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8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728" y="1500174"/>
            <a:ext cx="650085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Пришлось баю дать лисе одежду из тонкого сукна. Вернулась лиса 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Вымылся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облачился в дорогую одежду. В таком виде и явился к баю. Посадили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стол, уставленный разными яствами. Стали угощать. А он и не видит ничего вокруг, своей красивой одеждой любуется. Заметил бай, что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время разглядывает ее, подумал: «Никак жениху не по душе пришлась она»,- и приказал сшить ему еще дорогой красивый костюм. Так и продолжал бы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любоваться одеждой, если бы лиса не шепнула ему что-то на ухо. Но и после этого не мог удержаться от того, чтобы не взглянуть на свой наряд.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Погостив три дня у бая, жених пригласил невесту и родителей к себе. Отправились они в путь. Лиса побежала впереди. Встречая на пути стадо, она говорила пастухам: «Если спросят чье стадо, отвечайте - Урман-бая».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Бежала она, бежала - смотрит: на опушке леса дом стоит, большой и красивый. А в доме том живет древняя старуха со своей дочерью. Стада, что по дороге лисе встретились, той старухе принадлежат, оказывается. Лиса ей объяснила в чем дело. Старуха и ее дочь, оставив дом и добро, ушли на время в лес.</a:t>
            </a: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они ушли, явились свадебные гости. Увидев очень хороший дом, бай подумал: «Зять-то, действительно, богатым оказался. Его дом лучше моего. А я-то собирался половину своего богатства ему отдать. Ну и повезло же дочери!»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3366</Words>
  <Application>Microsoft Office PowerPoint</Application>
  <PresentationFormat>Экран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12</cp:revision>
  <dcterms:created xsi:type="dcterms:W3CDTF">2017-02-11T14:19:38Z</dcterms:created>
  <dcterms:modified xsi:type="dcterms:W3CDTF">2017-02-11T16:19:17Z</dcterms:modified>
</cp:coreProperties>
</file>