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7B74DF-3D2C-4ADF-B35A-749BF96B081E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765845-F0CF-46E3-9247-251E533B1F5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851648" cy="234315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Презентация к уроку геометрии по теме «Формулы для вычисления площади правильного многоугольника, его стороны и радиуса вписанной окружности» для учащихся 9 класса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143380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Мордовских Надежда </a:t>
            </a:r>
            <a:r>
              <a:rPr lang="ru-RU" dirty="0" smtClean="0"/>
              <a:t>В</a:t>
            </a:r>
            <a:r>
              <a:rPr lang="ru-RU" dirty="0" smtClean="0"/>
              <a:t>асильевна, </a:t>
            </a:r>
          </a:p>
          <a:p>
            <a:r>
              <a:rPr lang="ru-RU" dirty="0" smtClean="0"/>
              <a:t>учитель математики МБОУ Сарасинской СОШ </a:t>
            </a:r>
          </a:p>
          <a:p>
            <a:r>
              <a:rPr lang="ru-RU" dirty="0" smtClean="0"/>
              <a:t>Алтайского района Алтайского края, </a:t>
            </a:r>
          </a:p>
          <a:p>
            <a:r>
              <a:rPr lang="ru-RU" dirty="0" smtClean="0"/>
              <a:t>с. Сараса, Алтайский район, </a:t>
            </a:r>
            <a:r>
              <a:rPr lang="ru-RU" dirty="0" smtClean="0"/>
              <a:t>А</a:t>
            </a:r>
            <a:r>
              <a:rPr lang="ru-RU" dirty="0" smtClean="0"/>
              <a:t>лтайский край,</a:t>
            </a:r>
          </a:p>
          <a:p>
            <a:r>
              <a:rPr lang="ru-RU" dirty="0" smtClean="0"/>
              <a:t>2015 г.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Геометрия, 7-9 </a:t>
            </a:r>
            <a:r>
              <a:rPr lang="ru-RU" dirty="0" err="1" smtClean="0"/>
              <a:t>кл</a:t>
            </a:r>
            <a:r>
              <a:rPr lang="ru-RU" dirty="0" smtClean="0"/>
              <a:t>. Учебник для общеобразовательных учреждений. Авторы: Л.С. Атанасян, В.Ф. Бутузов и др.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Москва «Просвещение», 2009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16.01.15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Классная работа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Формулы для вычисления площади правильного многоугольника, его стороны и радиуса вписанной окружности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Обозначения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38912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S –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площадь правильного многоугольника, </a:t>
            </a:r>
            <a:r>
              <a:rPr lang="ru-RU" sz="3200" b="1" baseline="-250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ru-RU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rgbClr val="00B050"/>
                </a:solidFill>
              </a:rPr>
              <a:t>а</a:t>
            </a:r>
            <a:r>
              <a:rPr lang="en-US" sz="3200" b="1" baseline="-25000" dirty="0" smtClean="0">
                <a:solidFill>
                  <a:srgbClr val="00B050"/>
                </a:solidFill>
              </a:rPr>
              <a:t>n</a:t>
            </a:r>
            <a:r>
              <a:rPr lang="ru-RU" sz="3200" b="1" dirty="0" smtClean="0">
                <a:solidFill>
                  <a:srgbClr val="00B050"/>
                </a:solidFill>
              </a:rPr>
              <a:t>-сторона правильного </a:t>
            </a:r>
            <a:r>
              <a:rPr lang="ru-RU" sz="3200" b="1" dirty="0" smtClean="0">
                <a:solidFill>
                  <a:srgbClr val="00B050"/>
                </a:solidFill>
              </a:rPr>
              <a:t>многоугольника,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Р – периметр правильного многоугольника,</a:t>
            </a:r>
          </a:p>
          <a:p>
            <a:r>
              <a:rPr lang="en-US" sz="3200" b="1" dirty="0" smtClean="0">
                <a:solidFill>
                  <a:srgbClr val="7030A0"/>
                </a:solidFill>
              </a:rPr>
              <a:t>r</a:t>
            </a:r>
            <a:r>
              <a:rPr lang="en-US" sz="3200" b="1" dirty="0" smtClean="0">
                <a:solidFill>
                  <a:srgbClr val="7030A0"/>
                </a:solidFill>
              </a:rPr>
              <a:t> – </a:t>
            </a:r>
            <a:r>
              <a:rPr lang="ru-RU" sz="3200" b="1" dirty="0" smtClean="0">
                <a:solidFill>
                  <a:srgbClr val="7030A0"/>
                </a:solidFill>
              </a:rPr>
              <a:t>радиус вписанной окружности,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R</a:t>
            </a:r>
            <a:r>
              <a:rPr lang="ru-RU" sz="3200" b="1" dirty="0" smtClean="0">
                <a:solidFill>
                  <a:srgbClr val="002060"/>
                </a:solidFill>
              </a:rPr>
              <a:t> – радиус описанной окружности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642918"/>
            <a:ext cx="6215106" cy="2769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=½Р</a:t>
            </a:r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3428992" y="3857628"/>
            <a:ext cx="2571768" cy="2214578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2428868"/>
            <a:ext cx="6000792" cy="12926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</a:t>
            </a: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=2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Rsin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2214554"/>
            <a:ext cx="1009650" cy="1485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071678"/>
            <a:ext cx="6715172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r>
              <a:rPr lang="en-US" sz="6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Rsin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1857364"/>
            <a:ext cx="1009650" cy="148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3143240" y="357166"/>
            <a:ext cx="2571768" cy="2000264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71538" y="3143248"/>
            <a:ext cx="3643338" cy="129266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R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214686"/>
            <a:ext cx="642942" cy="814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34" y="5000636"/>
            <a:ext cx="3571900" cy="1292662"/>
          </a:xfrm>
          <a:prstGeom prst="rect">
            <a:avLst/>
          </a:prstGeom>
          <a:solidFill>
            <a:srgbClr val="00B0F0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endParaRPr lang="ru-RU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143512"/>
            <a:ext cx="238125" cy="857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0" y="571480"/>
            <a:ext cx="2214578" cy="20002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3071810"/>
            <a:ext cx="3071834" cy="129266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R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143248"/>
            <a:ext cx="642942" cy="81439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43372" y="4357694"/>
            <a:ext cx="3857652" cy="12926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357694"/>
            <a:ext cx="6667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3500430" y="500042"/>
            <a:ext cx="2428892" cy="2071702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2910" y="3000372"/>
            <a:ext cx="3500462" cy="12926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=R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4572008"/>
            <a:ext cx="3714776" cy="129266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en-US" sz="6000" b="1" baseline="-25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en-US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4572008"/>
            <a:ext cx="666750" cy="962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155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к уроку геометрии по теме «Формулы для вычисления площади правильного многоугольника, его стороны и радиуса вписанной окружности» для учащихся 9 класса </vt:lpstr>
      <vt:lpstr>16.01.15</vt:lpstr>
      <vt:lpstr>Обозначения</vt:lpstr>
      <vt:lpstr>Слайд 4</vt:lpstr>
      <vt:lpstr>Слайд 5</vt:lpstr>
      <vt:lpstr>Слайд 6</vt:lpstr>
      <vt:lpstr>Слайд 7</vt:lpstr>
      <vt:lpstr>Слайд 8</vt:lpstr>
      <vt:lpstr>Слайд 9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геометрии по теме «Формулы для вычисления площади правильного многоугольника, его стороны и радиуса вписанной окружности» для учащихся 9 класса </dc:title>
  <dc:creator>Admin</dc:creator>
  <cp:lastModifiedBy>Admin</cp:lastModifiedBy>
  <cp:revision>20</cp:revision>
  <dcterms:created xsi:type="dcterms:W3CDTF">2015-01-15T15:06:32Z</dcterms:created>
  <dcterms:modified xsi:type="dcterms:W3CDTF">2015-01-15T16:11:21Z</dcterms:modified>
</cp:coreProperties>
</file>