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7" r:id="rId6"/>
    <p:sldId id="268" r:id="rId7"/>
    <p:sldId id="264" r:id="rId8"/>
    <p:sldId id="270" r:id="rId9"/>
    <p:sldId id="271" r:id="rId10"/>
    <p:sldId id="274" r:id="rId11"/>
    <p:sldId id="275" r:id="rId12"/>
    <p:sldId id="272" r:id="rId13"/>
    <p:sldId id="276" r:id="rId14"/>
    <p:sldId id="277" r:id="rId15"/>
    <p:sldId id="278" r:id="rId16"/>
    <p:sldId id="273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AD3B-EC6A-41F6-AD65-EB6D6B713ED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537B-FEB8-4D76-8F78-24BAB2650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AD3B-EC6A-41F6-AD65-EB6D6B713ED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537B-FEB8-4D76-8F78-24BAB2650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AD3B-EC6A-41F6-AD65-EB6D6B713ED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537B-FEB8-4D76-8F78-24BAB2650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AD3B-EC6A-41F6-AD65-EB6D6B713ED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537B-FEB8-4D76-8F78-24BAB2650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AD3B-EC6A-41F6-AD65-EB6D6B713ED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537B-FEB8-4D76-8F78-24BAB2650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AD3B-EC6A-41F6-AD65-EB6D6B713ED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537B-FEB8-4D76-8F78-24BAB2650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AD3B-EC6A-41F6-AD65-EB6D6B713ED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537B-FEB8-4D76-8F78-24BAB2650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AD3B-EC6A-41F6-AD65-EB6D6B713ED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537B-FEB8-4D76-8F78-24BAB2650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AD3B-EC6A-41F6-AD65-EB6D6B713ED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537B-FEB8-4D76-8F78-24BAB2650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AD3B-EC6A-41F6-AD65-EB6D6B713ED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537B-FEB8-4D76-8F78-24BAB2650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AD3B-EC6A-41F6-AD65-EB6D6B713ED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537B-FEB8-4D76-8F78-24BAB2650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2AD3B-EC6A-41F6-AD65-EB6D6B713ED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3537B-FEB8-4D76-8F78-24BAB2650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73;&#1091;&#1082;&#1090;&#1088;&#1077;&#1081;&#1083;&#1077;&#1088;%20&#1082;&#1089;&#1102;&#1096;&#1072;\&#1086;&#1090;%20&#1075;&#1077;&#1088;&#1086;&#1077;&#1074;%20&#1073;&#1099;&#1083;&#1099;&#1093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Юзер\Downloads\imageedit_4_70569822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/>
              <a:t>БОРИС ВАСИЛЬЕВ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0700" dirty="0" smtClean="0">
                <a:solidFill>
                  <a:srgbClr val="FF0000"/>
                </a:solidFill>
              </a:rPr>
              <a:t>«В Списках не значился»</a:t>
            </a:r>
            <a:endParaRPr lang="ru-RU" sz="107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7772398" y="5638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от героев был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Юзер\Downloads\imageedit_4_70569822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«Я –русский солдат».</a:t>
            </a:r>
            <a:endParaRPr lang="ru-RU" sz="66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Историки не любят легенд, но Вам непременно расскажут о неизвестном защитнике , которого немцам удалось взять только на десятом  месяце войны.</a:t>
            </a:r>
            <a:endParaRPr lang="ru-RU" dirty="0"/>
          </a:p>
        </p:txBody>
      </p:sp>
      <p:pic>
        <p:nvPicPr>
          <p:cNvPr id="10" name="Содержимое 3" descr="23319_4_zpsf08a47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714488"/>
            <a:ext cx="4038600" cy="3051387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Юзер\Downloads\imageedit_4_70569822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«Мы честно выполняли долг свой, себя не щадя».</a:t>
            </a:r>
            <a:endParaRPr lang="ru-RU" b="1" dirty="0"/>
          </a:p>
        </p:txBody>
      </p:sp>
      <p:pic>
        <p:nvPicPr>
          <p:cNvPr id="2050" name="Picture 2" descr="C:\Users\Пользователь\Desktop\20-brest-fortress-100-144343685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85926"/>
            <a:ext cx="6286544" cy="45542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Юзер\Downloads\imageedit_4_70569822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немецкий генерал, чуть помедлив, поднес руку к фуражке.</a:t>
            </a:r>
            <a:endParaRPr lang="ru-RU" b="1" dirty="0"/>
          </a:p>
        </p:txBody>
      </p:sp>
      <p:pic>
        <p:nvPicPr>
          <p:cNvPr id="5" name="Содержимое 4" descr="ПО ЗОВУ КСЮШЕ 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071678"/>
            <a:ext cx="4786346" cy="4302451"/>
          </a:xfrm>
        </p:spPr>
      </p:pic>
      <p:pic>
        <p:nvPicPr>
          <p:cNvPr id="6" name="Рисунок 5" descr="uQte6egX6Y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785926"/>
            <a:ext cx="3304480" cy="4720686"/>
          </a:xfrm>
          <a:prstGeom prst="rect">
            <a:avLst/>
          </a:prstGeo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Юзер\Downloads\imageedit_4_70569822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Крепость не пала, крепость истекла кровью.</a:t>
            </a:r>
            <a:endParaRPr lang="ru-RU" b="1" dirty="0"/>
          </a:p>
        </p:txBody>
      </p:sp>
      <p:pic>
        <p:nvPicPr>
          <p:cNvPr id="1026" name="Picture 2" descr="C:\Users\Пользователь\Desktop\doc6kztk9qg5sm1nfntxle3_800_48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000240"/>
            <a:ext cx="6539867" cy="43571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Юзер\Downloads\imageedit_4_70569822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«С ним жил, с ним и помереть хочу».</a:t>
            </a:r>
            <a:endParaRPr lang="ru-RU" b="1" dirty="0"/>
          </a:p>
        </p:txBody>
      </p:sp>
      <p:pic>
        <p:nvPicPr>
          <p:cNvPr id="7" name="Содержимое 7" descr="ПО ЗОВУ КСЮШ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2184"/>
          <a:stretch>
            <a:fillRect/>
          </a:stretch>
        </p:blipFill>
        <p:spPr>
          <a:xfrm rot="20756903">
            <a:off x="6517" y="2622111"/>
            <a:ext cx="5429256" cy="2488446"/>
          </a:xfrm>
        </p:spPr>
      </p:pic>
      <p:pic>
        <p:nvPicPr>
          <p:cNvPr id="1026" name="Picture 2" descr="C:\Users\Пользователь\Desktop\i04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1241" y="1785926"/>
            <a:ext cx="4422759" cy="435771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Юзер\Downloads\imageedit_4_70569822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571612"/>
            <a:ext cx="6074054" cy="4550249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Юзер\Downloads\imageedit_4_70569822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Читайте и помните!!!!!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Юзер\Downloads\imageedit_4_70569822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Борис Васильев- </a:t>
            </a:r>
            <a:r>
              <a:rPr lang="ru-RU" smtClean="0"/>
              <a:t>автор книги.</a:t>
            </a:r>
            <a:endParaRPr lang="ru-RU" dirty="0"/>
          </a:p>
        </p:txBody>
      </p:sp>
      <p:pic>
        <p:nvPicPr>
          <p:cNvPr id="7" name="Содержимое 6" descr="1502847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28860" y="1428736"/>
            <a:ext cx="4363272" cy="4363272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Юзер\Downloads\imageedit_4_70569822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aacab7eaf6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5008" y="857232"/>
            <a:ext cx="2984687" cy="4286280"/>
          </a:xfrm>
        </p:spPr>
      </p:pic>
      <p:pic>
        <p:nvPicPr>
          <p:cNvPr id="5" name="Рисунок 4" descr="56aacab7eb6d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27948">
            <a:off x="571472" y="500042"/>
            <a:ext cx="1954527" cy="2812269"/>
          </a:xfrm>
          <a:prstGeom prst="rect">
            <a:avLst/>
          </a:prstGeom>
        </p:spPr>
      </p:pic>
      <p:pic>
        <p:nvPicPr>
          <p:cNvPr id="6" name="Рисунок 5" descr="56bb9b04abc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45169">
            <a:off x="2049783" y="2293299"/>
            <a:ext cx="2071702" cy="3256409"/>
          </a:xfrm>
          <a:prstGeom prst="rect">
            <a:avLst/>
          </a:prstGeom>
        </p:spPr>
      </p:pic>
      <p:pic>
        <p:nvPicPr>
          <p:cNvPr id="7" name="Рисунок 6" descr="535511image146621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45905">
            <a:off x="3143240" y="500042"/>
            <a:ext cx="1905000" cy="2543175"/>
          </a:xfrm>
          <a:prstGeom prst="rect">
            <a:avLst/>
          </a:prstGeom>
        </p:spPr>
      </p:pic>
      <p:pic>
        <p:nvPicPr>
          <p:cNvPr id="8" name="Рисунок 7" descr="1030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555764">
            <a:off x="3838543" y="3076415"/>
            <a:ext cx="1928141" cy="3033619"/>
          </a:xfrm>
          <a:prstGeom prst="rect">
            <a:avLst/>
          </a:prstGeom>
        </p:spPr>
      </p:pic>
      <p:pic>
        <p:nvPicPr>
          <p:cNvPr id="9" name="Содержимое 3" descr="image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489210">
            <a:off x="1211929" y="3549908"/>
            <a:ext cx="2183709" cy="3040065"/>
          </a:xfrm>
          <a:prstGeom prst="rect">
            <a:avLst/>
          </a:prstGeo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Юзер\Downloads\imageedit_4_70569822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22 июня 1941г. 4 часа 15 мин город Брест бомбили немецкие штурмовики. Защитники брестской крепости думали, что взорвался склад с боепитанием. Так началась война…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" name="Содержимое 6" descr="396787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3214686"/>
            <a:ext cx="5715040" cy="3071833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Юзер\Downloads\imageedit_4_70569822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Вечером сам начальник училища вручал «Удостоверение личности командира РККА» и увесистый ТТ.</a:t>
            </a:r>
            <a:br>
              <a:rPr lang="ru-RU" sz="2800" dirty="0" smtClean="0"/>
            </a:br>
            <a:r>
              <a:rPr lang="ru-RU" sz="2800" dirty="0" smtClean="0"/>
              <a:t>Самый прекрасный из всех вечеров – начался и закончился торжественно и красиво.</a:t>
            </a:r>
            <a:endParaRPr lang="ru-RU" sz="2800" dirty="0"/>
          </a:p>
        </p:txBody>
      </p:sp>
      <p:pic>
        <p:nvPicPr>
          <p:cNvPr id="7" name="Содержимое 6" descr="DSC049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705" r="14490"/>
          <a:stretch>
            <a:fillRect/>
          </a:stretch>
        </p:blipFill>
        <p:spPr>
          <a:xfrm>
            <a:off x="2227665" y="2912202"/>
            <a:ext cx="5120862" cy="3566343"/>
          </a:xfrm>
        </p:spPr>
      </p:pic>
      <p:pic>
        <p:nvPicPr>
          <p:cNvPr id="6" name="Рисунок 5" descr="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068960"/>
            <a:ext cx="2380051" cy="3142478"/>
          </a:xfrm>
          <a:prstGeom prst="rect">
            <a:avLst/>
          </a:prstGeo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6b7775ac1e9fa438f9461c5b5ca47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097926" cy="5733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Кругом всё горело… </a:t>
            </a:r>
            <a:br>
              <a:rPr lang="ru-RU" sz="2800" dirty="0" smtClean="0"/>
            </a:br>
            <a:r>
              <a:rPr lang="ru-RU" sz="2800" dirty="0" smtClean="0"/>
              <a:t>Заживо сгорали люди…</a:t>
            </a:r>
            <a:endParaRPr lang="ru-RU" sz="2800" dirty="0"/>
          </a:p>
        </p:txBody>
      </p:sp>
      <p:pic>
        <p:nvPicPr>
          <p:cNvPr id="6" name="Рисунок 5" descr="ba6c3c0713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67325"/>
            <a:ext cx="9324528" cy="1590675"/>
          </a:xfrm>
          <a:prstGeom prst="rect">
            <a:avLst/>
          </a:prstGeom>
        </p:spPr>
      </p:pic>
      <p:pic>
        <p:nvPicPr>
          <p:cNvPr id="7" name="Содержимое 6" descr="DSC0495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4852" t="5792" r="12871"/>
          <a:stretch>
            <a:fillRect/>
          </a:stretch>
        </p:blipFill>
        <p:spPr>
          <a:xfrm rot="20969910">
            <a:off x="250704" y="3405135"/>
            <a:ext cx="4772219" cy="3189605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Юзер\Downloads\imageedit_4_70569822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Заживо погребённые стремились к свободе.</a:t>
            </a:r>
            <a:endParaRPr lang="ru-RU" sz="2800" dirty="0"/>
          </a:p>
        </p:txBody>
      </p:sp>
      <p:pic>
        <p:nvPicPr>
          <p:cNvPr id="7" name="Содержимое 6" descr="DSC049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471" t="7713" r="11460"/>
          <a:stretch>
            <a:fillRect/>
          </a:stretch>
        </p:blipFill>
        <p:spPr>
          <a:xfrm>
            <a:off x="1475656" y="1556792"/>
            <a:ext cx="6552728" cy="4765777"/>
          </a:xfrm>
        </p:spPr>
      </p:pic>
      <p:pic>
        <p:nvPicPr>
          <p:cNvPr id="6" name="Рисунок 5" descr="_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811601"/>
            <a:ext cx="2929903" cy="4281695"/>
          </a:xfrm>
          <a:prstGeom prst="rect">
            <a:avLst/>
          </a:prstGeo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Юзер\Downloads\imageedit_4_70569822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Надпись на стенах крепости</a:t>
            </a:r>
            <a:endParaRPr lang="ru-RU" b="1" dirty="0"/>
          </a:p>
        </p:txBody>
      </p:sp>
      <p:pic>
        <p:nvPicPr>
          <p:cNvPr id="6" name="Рисунок 5" descr="c6b7775ac1e9fa438f9461c5b5ca47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6698314" cy="4221088"/>
          </a:xfrm>
          <a:prstGeom prst="rect">
            <a:avLst/>
          </a:prstGeom>
        </p:spPr>
      </p:pic>
      <p:pic>
        <p:nvPicPr>
          <p:cNvPr id="7" name="Содержимое 4" descr="post-106-128903744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319654">
            <a:off x="3892942" y="2432140"/>
            <a:ext cx="5078992" cy="3942675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Юзер\Downloads\imageedit_4_70569822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Повесть показывает взросление и возмужание главных героев: страшные события быстро превращают испуганных парней в смелых солдат, которые забывают про опасность, но помнят и исполняют свой долг перед Отечеством. Немало тех, кто, спасая других людей, заплатил собственной жизнью.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/>
          </a:p>
        </p:txBody>
      </p:sp>
      <p:pic>
        <p:nvPicPr>
          <p:cNvPr id="6" name="Содержимое 4" descr="1289944866_hsxmvpjfyy3jws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69" y="1571612"/>
            <a:ext cx="4572031" cy="3429024"/>
          </a:xfrm>
          <a:prstGeom prst="rect">
            <a:avLst/>
          </a:prstGeo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90da89f58872dc14ce416d6d1be9ac40fb902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143</Words>
  <Application>Microsoft Office PowerPoint</Application>
  <PresentationFormat>Экран (4:3)</PresentationFormat>
  <Paragraphs>15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БОРИС ВАСИЛЬЕВ «В Списках не значился»</vt:lpstr>
      <vt:lpstr>Борис Васильев- автор книги.</vt:lpstr>
      <vt:lpstr>Слайд 3</vt:lpstr>
      <vt:lpstr>22 июня 1941г. 4 часа 15 мин город Брест бомбили немецкие штурмовики. Защитники брестской крепости думали, что взорвался склад с боепитанием. Так началась война… </vt:lpstr>
      <vt:lpstr>Вечером сам начальник училища вручал «Удостоверение личности командира РККА» и увесистый ТТ. Самый прекрасный из всех вечеров – начался и закончился торжественно и красиво.</vt:lpstr>
      <vt:lpstr>Кругом всё горело…  Заживо сгорали люди…</vt:lpstr>
      <vt:lpstr>Заживо погребённые стремились к свободе.</vt:lpstr>
      <vt:lpstr>Надпись на стенах крепости</vt:lpstr>
      <vt:lpstr>Слайд 9</vt:lpstr>
      <vt:lpstr>«Я –русский солдат».</vt:lpstr>
      <vt:lpstr> «Мы честно выполняли долг свой, себя не щадя».</vt:lpstr>
      <vt:lpstr> И немецкий генерал, чуть помедлив, поднес руку к фуражке.</vt:lpstr>
      <vt:lpstr> Крепость не пала, крепость истекла кровью.</vt:lpstr>
      <vt:lpstr> «С ним жил, с ним и помереть хочу».</vt:lpstr>
      <vt:lpstr>Слайд 15</vt:lpstr>
      <vt:lpstr>Слайд 16</vt:lpstr>
    </vt:vector>
  </TitlesOfParts>
  <Company>Сизябская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 4</dc:creator>
  <cp:lastModifiedBy>Пользователь</cp:lastModifiedBy>
  <cp:revision>21</cp:revision>
  <dcterms:created xsi:type="dcterms:W3CDTF">2016-04-06T06:08:59Z</dcterms:created>
  <dcterms:modified xsi:type="dcterms:W3CDTF">2016-04-08T09:51:09Z</dcterms:modified>
</cp:coreProperties>
</file>