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99" r:id="rId2"/>
    <p:sldId id="300" r:id="rId3"/>
    <p:sldId id="301" r:id="rId4"/>
    <p:sldId id="311" r:id="rId5"/>
    <p:sldId id="312" r:id="rId6"/>
    <p:sldId id="325" r:id="rId7"/>
    <p:sldId id="316" r:id="rId8"/>
    <p:sldId id="31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5731-EDB1-4C9E-8A71-4C615B2651A2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32C1-87D3-4EED-BABD-8EE78E941F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F3F12-13A2-4017-A7B8-FF043260B0FB}" type="datetimeFigureOut">
              <a:rPr lang="ru-RU" smtClean="0"/>
              <a:t>25.10.2018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                                                    </a:t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/>
              <a:t>Муниципальное автономное дошкольное образовательное учреждение </a:t>
            </a:r>
            <a:endParaRPr lang="ru-RU" sz="1400" dirty="0" smtClean="0"/>
          </a:p>
          <a:p>
            <a:pPr marL="0" indent="0" algn="ctr">
              <a:buNone/>
            </a:pPr>
            <a:r>
              <a:rPr lang="ru-RU" sz="1400" dirty="0" smtClean="0"/>
              <a:t>детский </a:t>
            </a:r>
            <a:r>
              <a:rPr lang="ru-RU" sz="1400" dirty="0"/>
              <a:t>сад №10 «Колокольчик»</a:t>
            </a:r>
          </a:p>
          <a:p>
            <a:endParaRPr lang="ru-RU" sz="1800" dirty="0"/>
          </a:p>
          <a:p>
            <a:pPr marL="0" indent="0" algn="ctr">
              <a:buNone/>
            </a:pPr>
            <a:r>
              <a:rPr lang="ru-RU" sz="2400" dirty="0"/>
              <a:t>Выступление на педагогическом совете</a:t>
            </a:r>
          </a:p>
          <a:p>
            <a:pPr marL="0" indent="0" algn="ctr">
              <a:buNone/>
            </a:pPr>
            <a:r>
              <a:rPr lang="ru-RU" sz="2400" dirty="0"/>
              <a:t>«Организация продуктивного общения и взаимодействия в процессе совместной деятельности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Тема выступления - «Педагогическое общение и психологические условия его эффективности</a:t>
            </a:r>
            <a:r>
              <a:rPr lang="ru-RU" sz="2400" dirty="0" smtClean="0"/>
              <a:t>»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(с элементами </a:t>
            </a:r>
            <a:r>
              <a:rPr lang="ru-RU" sz="2400" dirty="0" err="1"/>
              <a:t>тренинговой</a:t>
            </a:r>
            <a:r>
              <a:rPr lang="ru-RU" sz="2400" dirty="0"/>
              <a:t> работы)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r">
              <a:buNone/>
            </a:pPr>
            <a:r>
              <a:rPr lang="ru-RU" sz="1800" dirty="0" smtClean="0"/>
              <a:t>Подготовила </a:t>
            </a:r>
            <a:r>
              <a:rPr lang="ru-RU" sz="1800" dirty="0"/>
              <a:t>и выступила:</a:t>
            </a:r>
          </a:p>
          <a:p>
            <a:pPr marL="0" indent="0" algn="r">
              <a:buNone/>
            </a:pPr>
            <a:r>
              <a:rPr lang="ru-RU" sz="1800" dirty="0"/>
              <a:t>педагог-психолог I </a:t>
            </a:r>
            <a:r>
              <a:rPr lang="ru-RU" sz="1800" dirty="0" err="1"/>
              <a:t>квал.катег</a:t>
            </a:r>
            <a:r>
              <a:rPr lang="ru-RU" sz="1800" dirty="0"/>
              <a:t>.</a:t>
            </a:r>
          </a:p>
          <a:p>
            <a:pPr marL="0" indent="0" algn="r">
              <a:buNone/>
            </a:pPr>
            <a:r>
              <a:rPr lang="ru-RU" sz="1800" dirty="0" err="1"/>
              <a:t>Бабарина</a:t>
            </a:r>
            <a:r>
              <a:rPr lang="ru-RU" sz="1800" dirty="0"/>
              <a:t> Мария </a:t>
            </a:r>
            <a:r>
              <a:rPr lang="ru-RU" sz="1800" dirty="0" smtClean="0"/>
              <a:t>Юрьевна</a:t>
            </a:r>
            <a:endParaRPr lang="ru-RU" sz="1800" dirty="0"/>
          </a:p>
          <a:p>
            <a:pPr marL="0" indent="0" algn="ctr">
              <a:spcAft>
                <a:spcPts val="0"/>
              </a:spcAft>
              <a:buNone/>
            </a:pPr>
            <a:r>
              <a:rPr lang="ru-RU" sz="1400" dirty="0" err="1">
                <a:latin typeface="Times New Roman"/>
                <a:ea typeface="Calibri"/>
                <a:cs typeface="Times New Roman"/>
              </a:rPr>
              <a:t>г.о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Коломна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30 октября 2018 год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 err="1"/>
              <a:t>г.о</a:t>
            </a:r>
            <a:r>
              <a:rPr lang="ru-RU" sz="1800" dirty="0"/>
              <a:t>. Коломна</a:t>
            </a:r>
          </a:p>
          <a:p>
            <a:r>
              <a:rPr lang="ru-RU" sz="1800" dirty="0"/>
              <a:t>30 октября 2018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0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Вступая в общение с детьми в «</a:t>
            </a:r>
            <a:r>
              <a:rPr lang="ru-RU" b="1" dirty="0"/>
              <a:t>зоне ближайшего развития</a:t>
            </a:r>
            <a:r>
              <a:rPr lang="ru-RU" dirty="0"/>
              <a:t>», воспитатель может способствовать реализации их потенциальных возможностей.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7031"/>
            <a:ext cx="3041470" cy="40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\Desktop\Новая папка\P81018-120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3639"/>
            <a:ext cx="5153343" cy="38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84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Наиболее эффективны в работе с детьми, особенно младшего и среднего возраста, косвенные воздействия, прежде всего воздействия посредством игры, игрового общения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025690" cy="40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Новая папка\P81025-094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86" y="2864966"/>
            <a:ext cx="4574447" cy="34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1\Desktop\Новая папка\P81025-094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372539" cy="3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P81023-10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73102"/>
            <a:ext cx="3000548" cy="40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5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\P81023-09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Новая папка\P81018-12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Новая папка\P81023-094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357301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012160" y="620688"/>
            <a:ext cx="304231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Просветительская работа с родителями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1\Desktop\Новая папка\P81025-151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Новая папка\P81025-152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4386741" cy="32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Новая папка\P81025-1522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/>
          <a:stretch/>
        </p:blipFill>
        <p:spPr bwMode="auto">
          <a:xfrm>
            <a:off x="5036455" y="3140968"/>
            <a:ext cx="4018015" cy="35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3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Оптимальность педагогического общения зависит и от способности воспитателя использовать сказку, искусство как средство косвенного воздействия на ребенка.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1\Desktop\фото адаптация-младшие группы\P80913-09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71843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7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smtClean="0"/>
          </a:p>
          <a:p>
            <a:pPr marL="0" indent="0" algn="ctr">
              <a:buNone/>
            </a:pPr>
            <a:r>
              <a:rPr lang="ru-RU" sz="4000" b="1" smtClean="0"/>
              <a:t>СПАСИБО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9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970</TotalTime>
  <Words>143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Оптимальность педагогического общения зависит и от способности воспитателя использовать сказку, искусство как средство косвенного воздействия на ребенка.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93</cp:revision>
  <dcterms:created xsi:type="dcterms:W3CDTF">2015-03-22T15:58:22Z</dcterms:created>
  <dcterms:modified xsi:type="dcterms:W3CDTF">2018-10-25T14:17:52Z</dcterms:modified>
</cp:coreProperties>
</file>