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A957DEC-DD7C-4CD8-8136-BEE481C67FC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  <p14:section name="Раздел без заголовка" id="{8C9B09CE-1FBC-4A0B-9030-E1220B91E0F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15" autoAdjust="0"/>
  </p:normalViewPr>
  <p:slideViewPr>
    <p:cSldViewPr>
      <p:cViewPr>
        <p:scale>
          <a:sx n="100" d="100"/>
          <a:sy n="100" d="100"/>
        </p:scale>
        <p:origin x="324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4A74C-153D-419E-8BC2-8DE57BA199C9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70510-D2A2-4BB5-B812-20A44B32B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3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0510-D2A2-4BB5-B812-20A44B32B9E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89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0510-D2A2-4BB5-B812-20A44B32B9E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37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92B0-8495-4AF6-928F-5BD0B44BACC2}" type="datetimeFigureOut">
              <a:rPr lang="ru-RU" smtClean="0"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CE25-3CF1-458D-8065-9AF241F97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027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92B0-8495-4AF6-928F-5BD0B44BACC2}" type="datetimeFigureOut">
              <a:rPr lang="ru-RU" smtClean="0"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CE25-3CF1-458D-8065-9AF241F97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185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92B0-8495-4AF6-928F-5BD0B44BACC2}" type="datetimeFigureOut">
              <a:rPr lang="ru-RU" smtClean="0"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CE25-3CF1-458D-8065-9AF241F97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2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92B0-8495-4AF6-928F-5BD0B44BACC2}" type="datetimeFigureOut">
              <a:rPr lang="ru-RU" smtClean="0"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CE25-3CF1-458D-8065-9AF241F97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66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92B0-8495-4AF6-928F-5BD0B44BACC2}" type="datetimeFigureOut">
              <a:rPr lang="ru-RU" smtClean="0"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CE25-3CF1-458D-8065-9AF241F97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04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92B0-8495-4AF6-928F-5BD0B44BACC2}" type="datetimeFigureOut">
              <a:rPr lang="ru-RU" smtClean="0"/>
              <a:t>30.09.2017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CE25-3CF1-458D-8065-9AF241F97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0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92B0-8495-4AF6-928F-5BD0B44BACC2}" type="datetimeFigureOut">
              <a:rPr lang="ru-RU" smtClean="0"/>
              <a:t>30.09.2017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CE25-3CF1-458D-8065-9AF241F97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04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92B0-8495-4AF6-928F-5BD0B44BACC2}" type="datetimeFigureOut">
              <a:rPr lang="ru-RU" smtClean="0"/>
              <a:t>30.09.2017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CE25-3CF1-458D-8065-9AF241F97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391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92B0-8495-4AF6-928F-5BD0B44BACC2}" type="datetimeFigureOut">
              <a:rPr lang="ru-RU" smtClean="0"/>
              <a:t>30.09.2017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CE25-3CF1-458D-8065-9AF241F97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08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92B0-8495-4AF6-928F-5BD0B44BACC2}" type="datetimeFigureOut">
              <a:rPr lang="ru-RU" smtClean="0"/>
              <a:t>30.09.2017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CE25-3CF1-458D-8065-9AF241F97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8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92B0-8495-4AF6-928F-5BD0B44BACC2}" type="datetimeFigureOut">
              <a:rPr lang="ru-RU" smtClean="0"/>
              <a:t>30.09.2017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CE25-3CF1-458D-8065-9AF241F97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857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192B0-8495-4AF6-928F-5BD0B44BACC2}" type="datetimeFigureOut">
              <a:rPr lang="ru-RU" smtClean="0"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CE25-3CF1-458D-8065-9AF241F97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42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96353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Загадка как средство речевого развития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детей дошкольного возраста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165304"/>
            <a:ext cx="6400800" cy="504056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Воспитатель: </a:t>
            </a:r>
            <a:r>
              <a:rPr lang="ru-RU" sz="1800" b="1" dirty="0" err="1" smtClean="0"/>
              <a:t>Поздеева</a:t>
            </a:r>
            <a:r>
              <a:rPr lang="ru-RU" sz="1800" b="1" dirty="0" smtClean="0"/>
              <a:t> М. Е.</a:t>
            </a:r>
            <a:endParaRPr lang="ru-RU" sz="1800" b="1" dirty="0"/>
          </a:p>
        </p:txBody>
      </p:sp>
      <p:pic>
        <p:nvPicPr>
          <p:cNvPr id="1026" name="Picture 2" descr="C:\Users\MAGFZIH\AppData\Local\Microsoft\Windows\INetCache\IE\V10N1JMU\26.Татьяна%20Дерий[1]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5112568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3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920285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Литература</a:t>
            </a:r>
            <a:r>
              <a:rPr lang="ru-RU" dirty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9082" y="2636912"/>
            <a:ext cx="8133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Хабарова </a:t>
            </a:r>
            <a:r>
              <a:rPr lang="ru-RU" dirty="0"/>
              <a:t>О. В., Алешкина С. В., Гончарова Е. А. Использование загадок как средства развития речи в образовательной деятельности детей дошкольного возраста // Молодой ученый. — 2012. — №6. — С. 451-453.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645024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 Илларионова, Ю.Г. Учите детей отгадывать загадки  Ю.Г.      Илларионова – М.: Просвещение, 1985.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44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1540" y="498426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Загадки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– распространенный и любимый детьми жанр народного творчества.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7665" y="1172582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Образность</a:t>
            </a:r>
            <a:r>
              <a:rPr lang="ru-RU" dirty="0" smtClean="0"/>
              <a:t>, </a:t>
            </a:r>
            <a:r>
              <a:rPr lang="ru-RU" sz="2000" dirty="0" smtClean="0"/>
              <a:t>красочность, эмоциональность загадок развивают поэтическое чувство, языковое чутье, восторженное отношение к языку, подготавливают к восприятию литературы, учат наслаждаться «искусством слова».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1539" y="2381755"/>
            <a:ext cx="80025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Главная особенность загадки состоит в том, что она представляет собой словесно-логическую задачу. Отгадать загадку – значит ответить на вопрос, т.е. совершить сложную логическую операцию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7665" y="3421449"/>
            <a:ext cx="80891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Занимательная форма загадки делает обучение интересным и увлекательным, позволяет легко и непринужденно тренировать ребенка в использовании лексических и грамматических языковых средств.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9532" y="4581128"/>
            <a:ext cx="8028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Загадки обогащают словарь за счет многозначности слов, помогают увидеть вторичные  значения слов, формируют представления  о переносном значении слова.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84609" y="5914440"/>
            <a:ext cx="6290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Существует несколько видов загадок: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2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0" y="333375"/>
            <a:ext cx="9144000" cy="2808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Загадки </a:t>
            </a:r>
            <a:r>
              <a:rPr lang="ru-RU" sz="2800" b="1" dirty="0">
                <a:solidFill>
                  <a:srgbClr val="FF0000"/>
                </a:solidFill>
              </a:rPr>
              <a:t>– </a:t>
            </a:r>
            <a:r>
              <a:rPr lang="ru-RU" sz="2800" b="1" dirty="0" smtClean="0">
                <a:solidFill>
                  <a:srgbClr val="FF0000"/>
                </a:solidFill>
              </a:rPr>
              <a:t>описания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1" y="1268760"/>
            <a:ext cx="849694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Она заключает в себе много возможностей для обогащения словаря детей новыми словами, словосочетаниями, образными выражениями. Это помогает развитию у детей способности понимать и создавать описательную речь.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Описать- </a:t>
            </a:r>
            <a:r>
              <a:rPr lang="ru-RU" dirty="0"/>
              <a:t>это значит указать цвет, форму, размер, из каких частей он состоит, что умеет делать. Гораздо интереснее, когда описание бывает в иносказательной, завуалированной форме</a:t>
            </a:r>
            <a:r>
              <a:rPr lang="ru-RU" dirty="0" smtClean="0"/>
              <a:t>!</a:t>
            </a:r>
            <a:r>
              <a:rPr lang="ru-RU" dirty="0"/>
              <a:t> 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              Например:</a:t>
            </a:r>
            <a:r>
              <a:rPr lang="ru-RU" sz="2000" dirty="0" smtClean="0"/>
              <a:t> </a:t>
            </a: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«</a:t>
            </a:r>
            <a:r>
              <a:rPr lang="ru-RU" sz="2400" dirty="0">
                <a:solidFill>
                  <a:srgbClr val="FF0000"/>
                </a:solidFill>
              </a:rPr>
              <a:t>Зелёненький, </a:t>
            </a:r>
            <a:r>
              <a:rPr lang="ru-RU" sz="2400" dirty="0" err="1">
                <a:solidFill>
                  <a:srgbClr val="FF0000"/>
                </a:solidFill>
              </a:rPr>
              <a:t>полосатенький</a:t>
            </a:r>
            <a:r>
              <a:rPr lang="ru-RU" sz="2400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А в серёдке сладенький».</a:t>
            </a:r>
          </a:p>
        </p:txBody>
      </p:sp>
      <p:pic>
        <p:nvPicPr>
          <p:cNvPr id="2050" name="Picture 2" descr="C:\Users\MAGFZIH\AppData\Local\Microsoft\Windows\INetCache\IE\D6A6E3U0\watermel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151" y="3330863"/>
            <a:ext cx="295232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756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76672"/>
            <a:ext cx="3338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Загадка- сравнение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196752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 Загадываемый предмет сравнивается с другими предметами, на которые он похож, но чем-то от них отличается.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23189" y="3933056"/>
            <a:ext cx="1241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Например: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0754" y="4670154"/>
            <a:ext cx="2934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«Светит, да не лампа,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Тает, да не снег,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Капает, да не дождь.».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MAGFZIH\AppData\Local\Microsoft\Windows\INetCache\IE\AJTBEP1D\Свеча_1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77405"/>
            <a:ext cx="3024336" cy="271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1813173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При работе с загадками – сравнениями, необходимо учить детей осознанно выделять и запоминать различные признаки загаданного. Для достижения этой цели дети в окружающей обстановке находят схожие предметы по одному общему признаку, а затем сравнивают их и обобщают.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003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908720"/>
            <a:ext cx="5627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Загадки смешанного вида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6921" y="2636912"/>
            <a:ext cx="338507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Например: </a:t>
            </a: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rgbClr val="FF0000"/>
                </a:solidFill>
              </a:rPr>
              <a:t>«Черен, да не ворон,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Рогат, да не бык,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Шесть ног без копыт,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Летит- воет,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Сядет - землю роет».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628507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Если соединить загадки - описания и загадки - сравнения, то получатся загадки смешанного вида. Эти загадки более полные и интересные!</a:t>
            </a:r>
            <a:endParaRPr lang="ru-RU" sz="2000" dirty="0"/>
          </a:p>
        </p:txBody>
      </p:sp>
      <p:pic>
        <p:nvPicPr>
          <p:cNvPr id="4099" name="Picture 3" descr="C:\Users\MAGFZIH\AppData\Local\Microsoft\Windows\INetCache\IE\AJTBEP1D\Stegobium_paniceum_b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49" y="2741870"/>
            <a:ext cx="290740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27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76672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22873" y="476672"/>
            <a:ext cx="3524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Загадки –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рифмовки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67853" y="1580893"/>
            <a:ext cx="4822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Последнее слово –рифма служит отгадкой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4783" y="2780928"/>
            <a:ext cx="30836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Например: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64783" y="3645024"/>
            <a:ext cx="26906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«Встаёт на заре,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поёт во дворе,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на голове гребешок.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Кто это?»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MAGFZIH\AppData\Local\Microsoft\Windows\INetCache\IE\AJTBEP1D\image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4063" y1="20066" x2="88750" y2="46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36912"/>
            <a:ext cx="2786318" cy="264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729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0743" y="503094"/>
            <a:ext cx="3153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Загадки- обманки</a:t>
            </a:r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16195" y="155069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/>
              <a:t>Последнее слово- рифма подталкивает нас дать неправильный ответ.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5292" y="3284984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     </a:t>
            </a:r>
            <a:r>
              <a:rPr lang="ru-RU" dirty="0"/>
              <a:t> </a:t>
            </a:r>
            <a:r>
              <a:rPr lang="ru-RU" sz="2000" dirty="0"/>
              <a:t>Например</a:t>
            </a:r>
            <a:r>
              <a:rPr lang="ru-RU" sz="2000" dirty="0" smtClean="0"/>
              <a:t>: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000" dirty="0">
                <a:solidFill>
                  <a:srgbClr val="FF0000"/>
                </a:solidFill>
              </a:rPr>
              <a:t>«Кто любит по ветвям носиться? 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rgbClr val="FF0000"/>
                </a:solidFill>
              </a:rPr>
              <a:t>Конечно</a:t>
            </a:r>
            <a:r>
              <a:rPr lang="ru-RU" sz="2000" dirty="0">
                <a:solidFill>
                  <a:srgbClr val="FF0000"/>
                </a:solidFill>
              </a:rPr>
              <a:t>, рыжая…».</a:t>
            </a:r>
          </a:p>
        </p:txBody>
      </p:sp>
      <p:pic>
        <p:nvPicPr>
          <p:cNvPr id="6147" name="Picture 3" descr="C:\Users\MAGFZIH\AppData\Local\Microsoft\Windows\INetCache\IE\D6A6E3U0\750px-Sciurus_vulgaris_by_redR_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40968"/>
            <a:ext cx="230425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031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9104" y="404664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Использование загадок в работе с детьми способствует развитию у них </a:t>
            </a:r>
            <a:r>
              <a:rPr lang="ru-RU" sz="2000" dirty="0">
                <a:solidFill>
                  <a:srgbClr val="FF0000"/>
                </a:solidFill>
              </a:rPr>
              <a:t>речи-доказательства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FF0000"/>
                </a:solidFill>
              </a:rPr>
              <a:t>и речи-описания</a:t>
            </a:r>
            <a:r>
              <a:rPr lang="ru-RU" sz="2000" dirty="0"/>
              <a:t>. Загадка становится не просто развлечением, а упражнением в рассуждении и доказательстве, т.е. важным средством обучения связной речи детей.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4497" y="1628800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Речь-доказательство </a:t>
            </a:r>
            <a:r>
              <a:rPr lang="ru-RU" sz="2000" dirty="0" smtClean="0"/>
              <a:t>требует особых, отличных от описания и повествования речевых оборотов. Смысл создания рассуждения состоит в умении подобрать доводы. У детей следует вызывать интерес к процессу доказательства, к рассуждению, к подбору фактов и доводов. При отгадывании загадки перед детьми ставить конкретную цель: не просто отгадать загадку, но обязательно доказать, что отгадка правильна.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1" y="3902303"/>
            <a:ext cx="1241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Например: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300954"/>
            <a:ext cx="3096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Хозяин лесной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Просыпается весной,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А зимой, под вьюжный вой,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Спит в избушке снеговой.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3" name="Picture 5" descr="C:\Users\MAGFZIH\AppData\Local\Microsoft\Windows\INetCache\IE\D6A6E3U0\brown-bear-1354306_960_7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48" y="3969801"/>
            <a:ext cx="39964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315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659" y="260648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Принципы  отбора загадок для  детей дошкольного  возраста.</a:t>
            </a:r>
          </a:p>
          <a:p>
            <a:r>
              <a:rPr lang="ru-RU" dirty="0" smtClean="0"/>
              <a:t> </a:t>
            </a:r>
            <a:r>
              <a:rPr lang="ru-RU" sz="2000" dirty="0" smtClean="0"/>
              <a:t> При  отборе воспитателем  загадок для работы с детьми необходимо, прежде всего, определить доступность их содержания, учесть опыт ребенка, психологические особенности  возраста.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6792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000" dirty="0" smtClean="0"/>
              <a:t>Тематика  загадок для детей </a:t>
            </a:r>
            <a:r>
              <a:rPr lang="ru-RU" sz="2000" dirty="0" smtClean="0">
                <a:solidFill>
                  <a:srgbClr val="FF0000"/>
                </a:solidFill>
              </a:rPr>
              <a:t>младшего дошкольного возраста</a:t>
            </a:r>
            <a:r>
              <a:rPr lang="ru-RU" sz="2000" dirty="0" smtClean="0"/>
              <a:t> ограничена их небольшим жизненным опытом. Это загадки о предметах, с которыми ребенок сталкивается в быту (игрушки, домашние животные, предметы обихода, продукты питания). В загадках названы яркие, характерные признаки, качества и свойства предмета (цвет, форма, величина, голос животного, чем он питается, повадки и т. д. ). Также можно предложить рифмованные загадки, в которых отгадка рифмуется с текстом загадки.</a:t>
            </a:r>
          </a:p>
          <a:p>
            <a:pPr algn="just"/>
            <a:r>
              <a:rPr lang="ru-RU" sz="2000" dirty="0" smtClean="0"/>
              <a:t>    Детям </a:t>
            </a:r>
            <a:r>
              <a:rPr lang="ru-RU" sz="2000" dirty="0" smtClean="0">
                <a:solidFill>
                  <a:srgbClr val="FF0000"/>
                </a:solidFill>
              </a:rPr>
              <a:t>среднего дошкольного возраста </a:t>
            </a:r>
            <a:r>
              <a:rPr lang="ru-RU" sz="2000" dirty="0" smtClean="0"/>
              <a:t>предлагается более широкая тематика загадок: о домашних и диких животных, об одежде, о продуктах, о явлениях природы, о транспорте и т. д. Характеристика предмета загадки может быть дана полно, подробно, как «мини-рассказ» о предмете. Рекомендуются загадки с простыми сравнениями и прозрачными метафорами.</a:t>
            </a:r>
          </a:p>
          <a:p>
            <a:pPr algn="just"/>
            <a:r>
              <a:rPr lang="ru-RU" sz="2000" dirty="0" smtClean="0"/>
              <a:t>    В работе с детьми </a:t>
            </a:r>
            <a:r>
              <a:rPr lang="ru-RU" sz="2000" dirty="0" smtClean="0">
                <a:solidFill>
                  <a:srgbClr val="FF0000"/>
                </a:solidFill>
              </a:rPr>
              <a:t>старшего дошкольного возраста</a:t>
            </a:r>
            <a:r>
              <a:rPr lang="ru-RU" sz="2000" dirty="0" smtClean="0"/>
              <a:t> можно использовать загадки разнообразной тематики</a:t>
            </a:r>
            <a:r>
              <a:rPr lang="ru-RU" sz="2000" dirty="0"/>
              <a:t>.</a:t>
            </a:r>
            <a:r>
              <a:rPr lang="ru-RU" sz="2000" dirty="0" smtClean="0"/>
              <a:t> Детям предлагаются более сложные виды логических задач: сравнение, исключение, сопоставление и др.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98462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5620</TotalTime>
  <Words>693</Words>
  <Application>Microsoft Office PowerPoint</Application>
  <PresentationFormat>Экран (4:3)</PresentationFormat>
  <Paragraphs>64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Загадка как средство речевого развития детей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Загадка как средство речевого развития детей дошкольного возраста</dc:title>
  <dc:creator>MAGFZIH</dc:creator>
  <cp:lastModifiedBy>MAGFZIH</cp:lastModifiedBy>
  <cp:revision>26</cp:revision>
  <dcterms:created xsi:type="dcterms:W3CDTF">2017-09-30T18:42:29Z</dcterms:created>
  <dcterms:modified xsi:type="dcterms:W3CDTF">2017-10-04T16:23:07Z</dcterms:modified>
</cp:coreProperties>
</file>