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9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Ð°ÑÑÐ¸Ð½ÐºÐ¸ Ð¿Ð¾ Ð·Ð°Ð¿ÑÐ¾ÑÑ Ð¿ÐµÑÐ²ÑÐ¹ ÐºÐ¾Ð¼Ð¿Ð°Ñ Ð² ÐµÐ²ÑÐ¾Ð¿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5" y="764704"/>
            <a:ext cx="43869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¿ÐµÑÐ²ÑÐ¹ ÐºÐ¾Ð¼Ð¿Ð°Ñ Ð² ÐµÐ²ÑÐ¾Ð¿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492864" cy="27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¿ÐµÑÐ²ÑÐ¹ ÐºÐ¾Ð¼Ð¿Ð°Ñ Ð² ÐµÐ²ÑÐ¾Ð¿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87" y="1017879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1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  - это…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прибор для определения сторон горизонта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>
              <a:buFont typeface="+mj-lt"/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прибор, при помощи которого мы можем увидеть линию горизонта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>
              <a:buFont typeface="+mj-lt"/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прибор, который показывает, куда надо идти.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91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2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94632" cy="41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9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7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679194"/>
            <a:ext cx="10137126" cy="57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ÐÐ°ÑÑÐ¸Ð½ÐºÐ¸ Ð¿Ð¾ Ð·Ð°Ð¿ÑÐ¾ÑÑ Ð¾ÑÐ¸ÐµÐ½ÑÐ¸ÑÐ¾Ð²Ð°Ð½Ð¸Ðµ Ð¿Ð¾ ÑÐ¾Ð»Ð½Ñ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4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6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Ð°ÑÑÐ¸Ð½ÐºÐ¸ Ð¿Ð¾ Ð·Ð°Ð¿ÑÐ¾ÑÑ Ð¾ÑÐ¸ÐµÐ½ÑÐ¸ÑÐ¾Ð²Ð°Ð½Ð¸Ðµ Ð¿Ð¾ Ð¼ÐµÑÑÐ½ÑÐ¼ Ð¿ÑÐ¸ÑÐ¾Ð´Ð½ÑÐ¼ Ð¿ÑÐ¸Ð·Ð½Ð°ÐºÐ°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8" y="1"/>
            <a:ext cx="9147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0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¿Ð»Ð°Ð½ÐµÑÐ° Ð·ÐµÐ¼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04448" cy="68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94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ÐÐ°ÑÑÐ¸Ð½ÐºÐ¸ Ð¿Ð¾ Ð·Ð°Ð¿ÑÐ¾ÑÑ Ð¾ÑÐ¸ÐµÐ½ÑÐ¸ÑÐ¾Ð²Ð°Ð½Ð¸Ðµ Ð¿Ð¾ Ð¼ÐµÑÑÐ½ÑÐ¼ Ð¿ÑÐ¸ÑÐ¾Ð´Ð½ÑÐ¼ Ð¿ÑÐ¸Ð·Ð½Ð°ÐºÐ°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4214"/>
            <a:ext cx="5246762" cy="70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0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5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Ð»Ð¸Ð½Ð¸Ñ Ð³Ð¾ÑÐ¸Ð·Ð¾Ð½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773416" cy="69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1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ÑÑÐ¾ÑÐ¾Ð½Ñ Ð³Ð¾ÑÐ¸Ð·Ð¾Ð½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"/>
            <a:ext cx="9141369" cy="68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1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6447"/>
            <a:ext cx="5562165" cy="68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1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1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Древнекитайский компас </a:t>
            </a:r>
            <a:br>
              <a:rPr lang="ru-RU" dirty="0" smtClean="0"/>
            </a:br>
            <a:r>
              <a:rPr lang="ru-RU" dirty="0" smtClean="0"/>
              <a:t>«Ведающий югом»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Ð°ÑÑÐ¸Ð½ÐºÐ¸ Ð¿Ð¾ Ð·Ð°Ð¿ÑÐ¾ÑÑ Ð²ÐµÐ´Ð°ÑÑÐ¸Ð¹ ÑÐ³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53343" cy="49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1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35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Древнекитайский компас  «Ведающий югом»</vt:lpstr>
      <vt:lpstr>Презентация PowerPoint</vt:lpstr>
      <vt:lpstr>Презентация PowerPoint</vt:lpstr>
      <vt:lpstr>Презентация PowerPoint</vt:lpstr>
      <vt:lpstr>Компас  - это…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4</cp:revision>
  <dcterms:created xsi:type="dcterms:W3CDTF">2018-03-14T11:18:48Z</dcterms:created>
  <dcterms:modified xsi:type="dcterms:W3CDTF">2018-03-14T11:58:13Z</dcterms:modified>
</cp:coreProperties>
</file>