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E2631-311F-4F85-8A3A-687D175CBEF8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86E34-F341-4F89-A828-350E43738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1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20B72-39F2-4083-B076-10F32C39A82F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17032-FC93-4DA3-ADC1-BAA728948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9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151C6-E04C-4579-AABB-5FCA411B602F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7FFBB-79E3-496F-8835-1EE2DE6E8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37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1713" y="75406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56875" y="29940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33A97-7F56-49B6-AE51-BA8E4F7BBA06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6F884-DEDB-4A60-B1FB-F255085D5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1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F859B-6BDE-40AE-8E6B-4699C1D39875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BC804-9262-496E-9E7B-5169D66C0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60369-7002-4700-B5D7-2CB7BC10EAB8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7BBA7-8255-4354-BCEB-68A297D92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99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F8919-62E3-4F41-A076-7795B36716F4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72516-EF6B-4422-8A86-D4A439F7B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01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BB8FE-71C1-4A94-847B-6BEEDF10E755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37AED-3C3D-44DC-8B18-5B75FB152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81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421D5-B71B-40FD-84BC-2C21B57BB9ED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ACA74-C163-4303-8CA2-05955400F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08849-3849-4FB5-B65B-F5A55F9113CC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A0978-CF38-4FCE-9789-4572BE567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2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CCC7C-555B-4CEF-83A3-89AEABF123E2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04E29-5EDB-41BB-9B6B-8B88F6D51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7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461A3-DF9A-471D-9560-AB6BEF0B87A7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F674D-448A-47FC-888F-3C86BD041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5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5BEA2-4A97-48A4-916C-E9DAE7811B8A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4573A-A9A1-4E93-A42A-601259AF6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9F69C-2A9A-4D40-9D32-288487E00450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01278-CC98-4B5B-8DBD-5E511ABB1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0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B96BB-1EAC-45F8-A490-24509B6B25AB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6BAB2-49C2-4C11-83E3-9A8CCC970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5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0EB00-DF3D-4FF6-873C-37CD8F912D7E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3549F-6469-4300-AA00-0DBBA5F71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1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18183-26AF-41DC-B073-CF44DB1EEDC3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5C72E-6D74-426D-9BEF-CD1C1D790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8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3"/>
            <a:ext cx="103632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CEF52D9-635B-4547-B840-718769834A60}" type="datetimeFigureOut">
              <a:rPr lang="en-US"/>
              <a:pPr>
                <a:defRPr/>
              </a:pPr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63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56419B2-02CC-4853-B9FB-CB54F24F3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579438"/>
            <a:ext cx="10587038" cy="25098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КРУЖОК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«Чудесные превращения макарон»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579438" y="4851400"/>
            <a:ext cx="8689976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Для учеников начальных классов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Руководитель: </a:t>
            </a:r>
            <a:r>
              <a:rPr lang="ru-RU" b="1" dirty="0" err="1" smtClean="0">
                <a:solidFill>
                  <a:srgbClr val="FF0000"/>
                </a:solidFill>
              </a:rPr>
              <a:t>юркова</a:t>
            </a:r>
            <a:r>
              <a:rPr lang="ru-RU" b="1" dirty="0" smtClean="0">
                <a:solidFill>
                  <a:srgbClr val="FF0000"/>
                </a:solidFill>
              </a:rPr>
              <a:t> Оксана </a:t>
            </a:r>
            <a:r>
              <a:rPr lang="ru-RU" b="1" dirty="0" err="1" smtClean="0">
                <a:solidFill>
                  <a:srgbClr val="FF0000"/>
                </a:solidFill>
              </a:rPr>
              <a:t>олеговна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2442">
            <a:off x="7031038" y="3500438"/>
            <a:ext cx="4327525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4900" y="0"/>
            <a:ext cx="4849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3013" y="200025"/>
            <a:ext cx="4625975" cy="654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4138"/>
            <a:ext cx="4625975" cy="654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0"/>
            <a:ext cx="485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3063" y="0"/>
            <a:ext cx="4849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Что планируем сделать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2366963"/>
            <a:ext cx="10363200" cy="34242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/>
              <a:t>Наборы аксессуаров для украшения девочек (бусы, браслеты)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/>
              <a:t>К 8 марта букеты из макарон в вазах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/>
              <a:t>…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Мир украшений из макарон очень разнообразен, все время появляются их новые виды.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645275" y="3748088"/>
            <a:ext cx="5408613" cy="172085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Поделки из макарон – это превосходное развлечение для всех, независимо от возраста.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1775" y="1849438"/>
            <a:ext cx="205422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1585913"/>
            <a:ext cx="234315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375" y="4284663"/>
            <a:ext cx="2324100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6538" y="4422775"/>
            <a:ext cx="23241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Виды макарон, которые мы использовали для поделок</a:t>
            </a:r>
            <a:endParaRPr lang="ru-RU" dirty="0"/>
          </a:p>
        </p:txBody>
      </p:sp>
      <p:pic>
        <p:nvPicPr>
          <p:cNvPr id="21507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7313" y="2071688"/>
            <a:ext cx="2236787" cy="2403475"/>
          </a:xfrm>
        </p:spPr>
      </p:pic>
      <p:pic>
        <p:nvPicPr>
          <p:cNvPr id="21508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25" y="2063750"/>
            <a:ext cx="22002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5988" y="3263900"/>
            <a:ext cx="19081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25" y="4564063"/>
            <a:ext cx="22129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8638" y="2071688"/>
            <a:ext cx="2373312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000" y="4600575"/>
            <a:ext cx="20320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2413" y="4703763"/>
            <a:ext cx="1906587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Рассмотрим материалы, которые необходимы для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2366963"/>
            <a:ext cx="10363200" cy="3424237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Клей (можно использовать пистолет с клеевыми стрежнями)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Посуда для клея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Палочки деревянные (можно старые ненужные карандаши), для нанесения клея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Подставка, куда вы будете ставить поделку (желательно пластик или клеенка)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Аэрозоль серебристый или золотой, лак для покрытия изделия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Заранее раскрашенные макаронные изделия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Если вы хотите изготовить объемную вазу, то необходимо найти подходящую вазу и обтянуть ее полиэтиленовым пакетом и крепко закрепить его с помощью скотча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Затем выкладывать макароны на клей, начиная с центра вазы, в заключении произвести покраску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 чего начинали мы свою работу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2366963"/>
            <a:ext cx="10363200" cy="3424237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Выполняли небольшие аппликации на плоскости из заранее покрашенных макарон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Рассмотрите несколько наших работ – это выполняли ученики 3 класса.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b="1" i="1" dirty="0" smtClean="0"/>
              <a:t>в начале своей работы, я планировала проводить кружок только для своего класса, но все ученики общаются друг с другом и постепенно наш круг расширился. Родители тоже заинтересовались поделками и с усердием нам помогали.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Это первые работы, которые явились направляющим звеном в работе.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Ученики «загорелись» желанием и дальше изготавливать поделки.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Фото поделок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575" y="0"/>
            <a:ext cx="5635625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1763" y="0"/>
            <a:ext cx="5635625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0" y="1209675"/>
            <a:ext cx="564832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4263" y="127000"/>
            <a:ext cx="6027737" cy="60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98463"/>
            <a:ext cx="10363200" cy="21002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Где мы успели принять участие: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i="1" dirty="0" smtClean="0"/>
              <a:t>в районном методическом объединении учителей начальных классов </a:t>
            </a:r>
            <a:br>
              <a:rPr lang="ru-RU" sz="2400" b="1" i="1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22 декабря </a:t>
            </a:r>
            <a:r>
              <a:rPr lang="ru-RU" sz="2400" b="1" dirty="0" smtClean="0"/>
              <a:t>с мастер – классом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3578225"/>
            <a:ext cx="10363200" cy="39306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/>
              <a:t>В районном заочном конкурсе новогодних сувениров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«Мастерская деда мороза» </a:t>
            </a:r>
            <a:r>
              <a:rPr lang="ru-RU" dirty="0" smtClean="0"/>
              <a:t>приняли участие 9 человек И заняли: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  </a:t>
            </a:r>
            <a:r>
              <a:rPr lang="ru-RU" sz="2400" b="1" dirty="0" smtClean="0"/>
              <a:t>3 человека    -  2 место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/>
              <a:t> </a:t>
            </a:r>
            <a:r>
              <a:rPr lang="ru-RU" sz="2400" b="1" dirty="0" smtClean="0"/>
              <a:t>                  1 человек   -   3 место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/>
              <a:t> </a:t>
            </a:r>
            <a:r>
              <a:rPr lang="ru-RU" sz="2400" b="1" dirty="0" smtClean="0"/>
              <a:t>                 3 человека – дипломы лауреата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/>
              <a:t> </a:t>
            </a:r>
            <a:r>
              <a:rPr lang="ru-RU" sz="2400" b="1" dirty="0" smtClean="0"/>
              <a:t>                  2 человека   - сертификаты участников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8262">
            <a:off x="7280275" y="866775"/>
            <a:ext cx="4291013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0" y="0"/>
            <a:ext cx="4700588" cy="66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1675" y="23813"/>
            <a:ext cx="4700588" cy="664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6775" y="23813"/>
            <a:ext cx="4749800" cy="671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4425" y="39688"/>
            <a:ext cx="4727575" cy="668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68</TotalTime>
  <Words>301</Words>
  <Application>Microsoft Office PowerPoint</Application>
  <PresentationFormat>Широкоэкранный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Tw Cen MT</vt:lpstr>
      <vt:lpstr>Arial</vt:lpstr>
      <vt:lpstr>Calibri</vt:lpstr>
      <vt:lpstr>Капля</vt:lpstr>
      <vt:lpstr>КРУЖОК   «Чудесные превращения макарон»</vt:lpstr>
      <vt:lpstr>Мир украшений из макарон очень разнообразен, все время появляются их новые виды.</vt:lpstr>
      <vt:lpstr>Виды макарон, которые мы использовали для поделок</vt:lpstr>
      <vt:lpstr>Рассмотрим материалы, которые необходимы для работы:</vt:lpstr>
      <vt:lpstr>С чего начинали мы свою работу </vt:lpstr>
      <vt:lpstr>Фото поделок</vt:lpstr>
      <vt:lpstr>Презентация PowerPoint</vt:lpstr>
      <vt:lpstr>Где мы успели принять участие:  в районном методическом объединении учителей начальных классов  22 декабря с мастер – классом.</vt:lpstr>
      <vt:lpstr>Презентация PowerPoint</vt:lpstr>
      <vt:lpstr>Презентация PowerPoint</vt:lpstr>
      <vt:lpstr>Презентация PowerPoint</vt:lpstr>
      <vt:lpstr>Что планируем сделать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  «Чудесные превращения макарон»</dc:title>
  <dc:creator>Оксана</dc:creator>
  <cp:lastModifiedBy>Вероника</cp:lastModifiedBy>
  <cp:revision>8</cp:revision>
  <dcterms:created xsi:type="dcterms:W3CDTF">2016-01-28T10:00:01Z</dcterms:created>
  <dcterms:modified xsi:type="dcterms:W3CDTF">2016-02-16T11:06:00Z</dcterms:modified>
</cp:coreProperties>
</file>